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1"/>
  </p:sldMasterIdLst>
  <p:notesMasterIdLst>
    <p:notesMasterId r:id="rId61"/>
  </p:notesMasterIdLst>
  <p:sldIdLst>
    <p:sldId id="281" r:id="rId42"/>
    <p:sldId id="262" r:id="rId43"/>
    <p:sldId id="268" r:id="rId44"/>
    <p:sldId id="265" r:id="rId45"/>
    <p:sldId id="277" r:id="rId46"/>
    <p:sldId id="276" r:id="rId47"/>
    <p:sldId id="274" r:id="rId48"/>
    <p:sldId id="287" r:id="rId49"/>
    <p:sldId id="288" r:id="rId50"/>
    <p:sldId id="289" r:id="rId51"/>
    <p:sldId id="286" r:id="rId52"/>
    <p:sldId id="283" r:id="rId53"/>
    <p:sldId id="285" r:id="rId54"/>
    <p:sldId id="284" r:id="rId55"/>
    <p:sldId id="279" r:id="rId56"/>
    <p:sldId id="260" r:id="rId57"/>
    <p:sldId id="280" r:id="rId58"/>
    <p:sldId id="278" r:id="rId59"/>
    <p:sldId id="282" r:id="rId60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86420" autoAdjust="0"/>
  </p:normalViewPr>
  <p:slideViewPr>
    <p:cSldViewPr>
      <p:cViewPr varScale="1">
        <p:scale>
          <a:sx n="79" d="100"/>
          <a:sy n="79" d="100"/>
        </p:scale>
        <p:origin x="42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7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1.xml"/><Relationship Id="rId47" Type="http://schemas.openxmlformats.org/officeDocument/2006/relationships/slide" Target="slides/slide6.xml"/><Relationship Id="rId50" Type="http://schemas.openxmlformats.org/officeDocument/2006/relationships/slide" Target="slides/slide9.xml"/><Relationship Id="rId55" Type="http://schemas.openxmlformats.org/officeDocument/2006/relationships/slide" Target="slides/slide14.xml"/><Relationship Id="rId63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customXml" Target="../customXml/item29.xml"/><Relationship Id="rId41" Type="http://schemas.openxmlformats.org/officeDocument/2006/relationships/slideMaster" Target="slideMasters/slideMaster1.xml"/><Relationship Id="rId54" Type="http://schemas.openxmlformats.org/officeDocument/2006/relationships/slide" Target="slides/slide13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4.xml"/><Relationship Id="rId53" Type="http://schemas.openxmlformats.org/officeDocument/2006/relationships/slide" Target="slides/slide12.xml"/><Relationship Id="rId58" Type="http://schemas.openxmlformats.org/officeDocument/2006/relationships/slide" Target="slides/slide17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8.xml"/><Relationship Id="rId57" Type="http://schemas.openxmlformats.org/officeDocument/2006/relationships/slide" Target="slides/slide16.xml"/><Relationship Id="rId61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3.xml"/><Relationship Id="rId52" Type="http://schemas.openxmlformats.org/officeDocument/2006/relationships/slide" Target="slides/slide11.xml"/><Relationship Id="rId60" Type="http://schemas.openxmlformats.org/officeDocument/2006/relationships/slide" Target="slides/slide19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2.xml"/><Relationship Id="rId48" Type="http://schemas.openxmlformats.org/officeDocument/2006/relationships/slide" Target="slides/slide7.xml"/><Relationship Id="rId56" Type="http://schemas.openxmlformats.org/officeDocument/2006/relationships/slide" Target="slides/slide15.xml"/><Relationship Id="rId64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10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5.xml"/><Relationship Id="rId5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13C12-3FF5-40B5-86D8-2B9722C0D815}" type="datetimeFigureOut">
              <a:rPr lang="uk-UA" smtClean="0"/>
              <a:t>26.04.2017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E71AA-D60C-466C-9C39-EC5B65749E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82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28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2501958-5585-4851-ABDE-CB754B444811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6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84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customXml" Target="../../customXml/item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customXml" Target="../../customXml/item2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customXml" Target="../../customXml/item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customXml" Target="../../customXml/item3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8.xml"/><Relationship Id="rId7" Type="http://schemas.openxmlformats.org/officeDocument/2006/relationships/image" Target="../media/image1.png"/><Relationship Id="rId2" Type="http://schemas.openxmlformats.org/officeDocument/2006/relationships/tags" Target="../tags/tag17.xml"/><Relationship Id="rId1" Type="http://schemas.openxmlformats.org/officeDocument/2006/relationships/customXml" Target="../../customXml/item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customXml" Target="../../customXml/item17.xml"/><Relationship Id="rId6" Type="http://schemas.openxmlformats.org/officeDocument/2006/relationships/tags" Target="../tags/tag25.xml"/><Relationship Id="rId11" Type="http://schemas.openxmlformats.org/officeDocument/2006/relationships/image" Target="../media/image1.pn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3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2.png"/><Relationship Id="rId2" Type="http://schemas.openxmlformats.org/officeDocument/2006/relationships/tags" Target="../tags/tag29.xml"/><Relationship Id="rId1" Type="http://schemas.openxmlformats.org/officeDocument/2006/relationships/customXml" Target="../../customXml/item23.xml"/><Relationship Id="rId6" Type="http://schemas.openxmlformats.org/officeDocument/2006/relationships/tags" Target="../tags/tag33.xml"/><Relationship Id="rId11" Type="http://schemas.openxmlformats.org/officeDocument/2006/relationships/image" Target="../media/image1.png"/><Relationship Id="rId5" Type="http://schemas.openxmlformats.org/officeDocument/2006/relationships/tags" Target="../tags/tag3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5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37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2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7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5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47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40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image" Target="../media/image7.png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5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57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18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image" Target="../media/image7.png"/><Relationship Id="rId10" Type="http://schemas.openxmlformats.org/officeDocument/2006/relationships/tags" Target="../tags/tag65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67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3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image" Target="../media/image7.png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image" Target="../media/image13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12.png"/><Relationship Id="rId2" Type="http://schemas.openxmlformats.org/officeDocument/2006/relationships/tags" Target="../tags/tag77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customXml" Target="../../customXml/item7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10.png"/><Relationship Id="rId10" Type="http://schemas.openxmlformats.org/officeDocument/2006/relationships/tags" Target="../tags/tag85.xml"/><Relationship Id="rId19" Type="http://schemas.openxmlformats.org/officeDocument/2006/relationships/image" Target="../media/image14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5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90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5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image" Target="../media/image7.png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5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9.png"/><Relationship Id="rId2" Type="http://schemas.openxmlformats.org/officeDocument/2006/relationships/tags" Target="../tags/tag100.xml"/><Relationship Id="rId16" Type="http://schemas.openxmlformats.org/officeDocument/2006/relationships/image" Target="../media/image8.png"/><Relationship Id="rId1" Type="http://schemas.openxmlformats.org/officeDocument/2006/relationships/customXml" Target="../../customXml/item38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image" Target="../media/image7.png"/><Relationship Id="rId10" Type="http://schemas.openxmlformats.org/officeDocument/2006/relationships/tags" Target="../tags/tag10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3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2.png"/><Relationship Id="rId2" Type="http://schemas.openxmlformats.org/officeDocument/2006/relationships/tags" Target="../tags/tag110.xml"/><Relationship Id="rId1" Type="http://schemas.openxmlformats.org/officeDocument/2006/relationships/customXml" Target="../../customXml/item10.xml"/><Relationship Id="rId6" Type="http://schemas.openxmlformats.org/officeDocument/2006/relationships/tags" Target="../tags/tag114.xml"/><Relationship Id="rId11" Type="http://schemas.openxmlformats.org/officeDocument/2006/relationships/image" Target="../media/image1.png"/><Relationship Id="rId5" Type="http://schemas.openxmlformats.org/officeDocument/2006/relationships/tags" Target="../tags/tag1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3.png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2.png"/><Relationship Id="rId2" Type="http://schemas.openxmlformats.org/officeDocument/2006/relationships/tags" Target="../tags/tag118.xml"/><Relationship Id="rId1" Type="http://schemas.openxmlformats.org/officeDocument/2006/relationships/customXml" Target="../../customXml/item8.xml"/><Relationship Id="rId6" Type="http://schemas.openxmlformats.org/officeDocument/2006/relationships/tags" Target="../tags/tag122.xml"/><Relationship Id="rId11" Type="http://schemas.openxmlformats.org/officeDocument/2006/relationships/image" Target="../media/image1.png"/><Relationship Id="rId5" Type="http://schemas.openxmlformats.org/officeDocument/2006/relationships/tags" Target="../tags/tag12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3.png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2.png"/><Relationship Id="rId2" Type="http://schemas.openxmlformats.org/officeDocument/2006/relationships/tags" Target="../tags/tag126.xml"/><Relationship Id="rId1" Type="http://schemas.openxmlformats.org/officeDocument/2006/relationships/customXml" Target="../../customXml/item14.xml"/><Relationship Id="rId6" Type="http://schemas.openxmlformats.org/officeDocument/2006/relationships/tags" Target="../tags/tag130.xml"/><Relationship Id="rId11" Type="http://schemas.openxmlformats.org/officeDocument/2006/relationships/image" Target="../media/image1.png"/><Relationship Id="rId5" Type="http://schemas.openxmlformats.org/officeDocument/2006/relationships/tags" Target="../tags/tag12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image" Target="../media/image20.png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../media/image19.png"/><Relationship Id="rId2" Type="http://schemas.openxmlformats.org/officeDocument/2006/relationships/tags" Target="../tags/tag13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customXml" Target="../../customXml/item29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../media/image17.png"/><Relationship Id="rId10" Type="http://schemas.openxmlformats.org/officeDocument/2006/relationships/tags" Target="../tags/tag142.xml"/><Relationship Id="rId19" Type="http://schemas.openxmlformats.org/officeDocument/2006/relationships/image" Target="../media/image21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23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27.png"/><Relationship Id="rId2" Type="http://schemas.openxmlformats.org/officeDocument/2006/relationships/tags" Target="../tags/tag146.xml"/><Relationship Id="rId16" Type="http://schemas.openxmlformats.org/officeDocument/2006/relationships/image" Target="../media/image26.png"/><Relationship Id="rId1" Type="http://schemas.openxmlformats.org/officeDocument/2006/relationships/customXml" Target="../../customXml/item16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image" Target="../media/image25.png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7.xml"/><Relationship Id="rId7" Type="http://schemas.openxmlformats.org/officeDocument/2006/relationships/image" Target="../media/image1.png"/><Relationship Id="rId2" Type="http://schemas.openxmlformats.org/officeDocument/2006/relationships/tags" Target="../tags/tag156.xml"/><Relationship Id="rId1" Type="http://schemas.openxmlformats.org/officeDocument/2006/relationships/customXml" Target="../../customXml/item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3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2.png"/><Relationship Id="rId2" Type="http://schemas.openxmlformats.org/officeDocument/2006/relationships/tags" Target="../tags/tag160.xml"/><Relationship Id="rId1" Type="http://schemas.openxmlformats.org/officeDocument/2006/relationships/customXml" Target="../../customXml/item25.xml"/><Relationship Id="rId6" Type="http://schemas.openxmlformats.org/officeDocument/2006/relationships/tags" Target="../tags/tag164.xml"/><Relationship Id="rId11" Type="http://schemas.openxmlformats.org/officeDocument/2006/relationships/image" Target="../media/image1.png"/><Relationship Id="rId5" Type="http://schemas.openxmlformats.org/officeDocument/2006/relationships/tags" Target="../tags/tag16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3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2.png"/><Relationship Id="rId2" Type="http://schemas.openxmlformats.org/officeDocument/2006/relationships/tags" Target="../tags/tag168.xml"/><Relationship Id="rId1" Type="http://schemas.openxmlformats.org/officeDocument/2006/relationships/customXml" Target="../../customXml/item35.xml"/><Relationship Id="rId6" Type="http://schemas.openxmlformats.org/officeDocument/2006/relationships/tags" Target="../tags/tag172.xml"/><Relationship Id="rId11" Type="http://schemas.openxmlformats.org/officeDocument/2006/relationships/image" Target="../media/image1.png"/><Relationship Id="rId5" Type="http://schemas.openxmlformats.org/officeDocument/2006/relationships/tags" Target="../tags/tag17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26" Type="http://schemas.openxmlformats.org/officeDocument/2006/relationships/image" Target="../media/image31.png"/><Relationship Id="rId3" Type="http://schemas.openxmlformats.org/officeDocument/2006/relationships/tags" Target="../tags/tag177.xml"/><Relationship Id="rId21" Type="http://schemas.openxmlformats.org/officeDocument/2006/relationships/tags" Target="../tags/tag195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5" Type="http://schemas.openxmlformats.org/officeDocument/2006/relationships/image" Target="../media/image30.png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tags" Target="../tags/tag194.xml"/><Relationship Id="rId29" Type="http://schemas.openxmlformats.org/officeDocument/2006/relationships/image" Target="../media/image34.png"/><Relationship Id="rId1" Type="http://schemas.openxmlformats.org/officeDocument/2006/relationships/customXml" Target="../../customXml/item24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tags" Target="../tags/tag184.xml"/><Relationship Id="rId19" Type="http://schemas.openxmlformats.org/officeDocument/2006/relationships/tags" Target="../tags/tag193.xml"/><Relationship Id="rId31" Type="http://schemas.openxmlformats.org/officeDocument/2006/relationships/image" Target="../media/image36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Relationship Id="rId22" Type="http://schemas.openxmlformats.org/officeDocument/2006/relationships/slideMaster" Target="../slideMasters/slideMaster1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26" Type="http://schemas.openxmlformats.org/officeDocument/2006/relationships/image" Target="../media/image31.png"/><Relationship Id="rId3" Type="http://schemas.openxmlformats.org/officeDocument/2006/relationships/tags" Target="../tags/tag197.xml"/><Relationship Id="rId21" Type="http://schemas.openxmlformats.org/officeDocument/2006/relationships/tags" Target="../tags/tag215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5" Type="http://schemas.openxmlformats.org/officeDocument/2006/relationships/image" Target="../media/image30.png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tags" Target="../tags/tag214.xml"/><Relationship Id="rId29" Type="http://schemas.openxmlformats.org/officeDocument/2006/relationships/image" Target="../media/image34.png"/><Relationship Id="rId1" Type="http://schemas.openxmlformats.org/officeDocument/2006/relationships/customXml" Target="../../customXml/item33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tags" Target="../tags/tag204.xml"/><Relationship Id="rId19" Type="http://schemas.openxmlformats.org/officeDocument/2006/relationships/tags" Target="../tags/tag213.xml"/><Relationship Id="rId31" Type="http://schemas.openxmlformats.org/officeDocument/2006/relationships/image" Target="../media/image36.png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slideMaster" Target="../slideMasters/slideMaster1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26" Type="http://schemas.openxmlformats.org/officeDocument/2006/relationships/image" Target="../media/image31.png"/><Relationship Id="rId3" Type="http://schemas.openxmlformats.org/officeDocument/2006/relationships/tags" Target="../tags/tag217.xml"/><Relationship Id="rId21" Type="http://schemas.openxmlformats.org/officeDocument/2006/relationships/tags" Target="../tags/tag235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5" Type="http://schemas.openxmlformats.org/officeDocument/2006/relationships/image" Target="../media/image30.png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tags" Target="../tags/tag234.xml"/><Relationship Id="rId29" Type="http://schemas.openxmlformats.org/officeDocument/2006/relationships/image" Target="../media/image34.png"/><Relationship Id="rId1" Type="http://schemas.openxmlformats.org/officeDocument/2006/relationships/customXml" Target="../../customXml/item2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tags" Target="../tags/tag224.xml"/><Relationship Id="rId19" Type="http://schemas.openxmlformats.org/officeDocument/2006/relationships/tags" Target="../tags/tag233.xml"/><Relationship Id="rId31" Type="http://schemas.openxmlformats.org/officeDocument/2006/relationships/image" Target="../media/image36.png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Relationship Id="rId22" Type="http://schemas.openxmlformats.org/officeDocument/2006/relationships/slideMaster" Target="../slideMasters/slideMaster1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tags" Target="../tags/tag247.xml"/><Relationship Id="rId18" Type="http://schemas.openxmlformats.org/officeDocument/2006/relationships/slideMaster" Target="../slideMasters/slideMaster1.xml"/><Relationship Id="rId26" Type="http://schemas.openxmlformats.org/officeDocument/2006/relationships/image" Target="../media/image45.png"/><Relationship Id="rId3" Type="http://schemas.openxmlformats.org/officeDocument/2006/relationships/tags" Target="../tags/tag237.xml"/><Relationship Id="rId21" Type="http://schemas.openxmlformats.org/officeDocument/2006/relationships/image" Target="../media/image40.png"/><Relationship Id="rId7" Type="http://schemas.openxmlformats.org/officeDocument/2006/relationships/tags" Target="../tags/tag241.xml"/><Relationship Id="rId12" Type="http://schemas.openxmlformats.org/officeDocument/2006/relationships/tags" Target="../tags/tag246.xml"/><Relationship Id="rId17" Type="http://schemas.openxmlformats.org/officeDocument/2006/relationships/tags" Target="../tags/tag251.xml"/><Relationship Id="rId25" Type="http://schemas.openxmlformats.org/officeDocument/2006/relationships/image" Target="../media/image44.png"/><Relationship Id="rId2" Type="http://schemas.openxmlformats.org/officeDocument/2006/relationships/tags" Target="../tags/tag236.xml"/><Relationship Id="rId16" Type="http://schemas.openxmlformats.org/officeDocument/2006/relationships/tags" Target="../tags/tag250.xml"/><Relationship Id="rId20" Type="http://schemas.openxmlformats.org/officeDocument/2006/relationships/image" Target="../media/image39.png"/><Relationship Id="rId1" Type="http://schemas.openxmlformats.org/officeDocument/2006/relationships/customXml" Target="../../customXml/item19.xml"/><Relationship Id="rId6" Type="http://schemas.openxmlformats.org/officeDocument/2006/relationships/tags" Target="../tags/tag240.xml"/><Relationship Id="rId11" Type="http://schemas.openxmlformats.org/officeDocument/2006/relationships/tags" Target="../tags/tag245.xml"/><Relationship Id="rId24" Type="http://schemas.openxmlformats.org/officeDocument/2006/relationships/image" Target="../media/image43.png"/><Relationship Id="rId5" Type="http://schemas.openxmlformats.org/officeDocument/2006/relationships/tags" Target="../tags/tag239.xml"/><Relationship Id="rId15" Type="http://schemas.openxmlformats.org/officeDocument/2006/relationships/tags" Target="../tags/tag249.xml"/><Relationship Id="rId23" Type="http://schemas.openxmlformats.org/officeDocument/2006/relationships/image" Target="../media/image42.png"/><Relationship Id="rId10" Type="http://schemas.openxmlformats.org/officeDocument/2006/relationships/tags" Target="../tags/tag244.xml"/><Relationship Id="rId19" Type="http://schemas.openxmlformats.org/officeDocument/2006/relationships/image" Target="../media/image38.png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tags" Target="../tags/tag248.xml"/><Relationship Id="rId22" Type="http://schemas.openxmlformats.org/officeDocument/2006/relationships/image" Target="../media/image4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tags" Target="../tags/tag263.xml"/><Relationship Id="rId18" Type="http://schemas.openxmlformats.org/officeDocument/2006/relationships/slideMaster" Target="../slideMasters/slideMaster1.xml"/><Relationship Id="rId26" Type="http://schemas.openxmlformats.org/officeDocument/2006/relationships/image" Target="../media/image45.png"/><Relationship Id="rId3" Type="http://schemas.openxmlformats.org/officeDocument/2006/relationships/tags" Target="../tags/tag253.xml"/><Relationship Id="rId21" Type="http://schemas.openxmlformats.org/officeDocument/2006/relationships/image" Target="../media/image40.png"/><Relationship Id="rId7" Type="http://schemas.openxmlformats.org/officeDocument/2006/relationships/tags" Target="../tags/tag257.xml"/><Relationship Id="rId12" Type="http://schemas.openxmlformats.org/officeDocument/2006/relationships/tags" Target="../tags/tag262.xml"/><Relationship Id="rId17" Type="http://schemas.openxmlformats.org/officeDocument/2006/relationships/tags" Target="../tags/tag267.xml"/><Relationship Id="rId25" Type="http://schemas.openxmlformats.org/officeDocument/2006/relationships/image" Target="../media/image44.png"/><Relationship Id="rId2" Type="http://schemas.openxmlformats.org/officeDocument/2006/relationships/tags" Target="../tags/tag252.xml"/><Relationship Id="rId16" Type="http://schemas.openxmlformats.org/officeDocument/2006/relationships/tags" Target="../tags/tag266.xml"/><Relationship Id="rId20" Type="http://schemas.openxmlformats.org/officeDocument/2006/relationships/image" Target="../media/image39.png"/><Relationship Id="rId1" Type="http://schemas.openxmlformats.org/officeDocument/2006/relationships/customXml" Target="../../customXml/item12.xml"/><Relationship Id="rId6" Type="http://schemas.openxmlformats.org/officeDocument/2006/relationships/tags" Target="../tags/tag256.xml"/><Relationship Id="rId11" Type="http://schemas.openxmlformats.org/officeDocument/2006/relationships/tags" Target="../tags/tag261.xml"/><Relationship Id="rId24" Type="http://schemas.openxmlformats.org/officeDocument/2006/relationships/image" Target="../media/image43.png"/><Relationship Id="rId5" Type="http://schemas.openxmlformats.org/officeDocument/2006/relationships/tags" Target="../tags/tag255.xml"/><Relationship Id="rId15" Type="http://schemas.openxmlformats.org/officeDocument/2006/relationships/tags" Target="../tags/tag265.xml"/><Relationship Id="rId23" Type="http://schemas.openxmlformats.org/officeDocument/2006/relationships/image" Target="../media/image42.png"/><Relationship Id="rId10" Type="http://schemas.openxmlformats.org/officeDocument/2006/relationships/tags" Target="../tags/tag260.xml"/><Relationship Id="rId19" Type="http://schemas.openxmlformats.org/officeDocument/2006/relationships/image" Target="../media/image38.png"/><Relationship Id="rId4" Type="http://schemas.openxmlformats.org/officeDocument/2006/relationships/tags" Target="../tags/tag254.xml"/><Relationship Id="rId9" Type="http://schemas.openxmlformats.org/officeDocument/2006/relationships/tags" Target="../tags/tag259.xml"/><Relationship Id="rId14" Type="http://schemas.openxmlformats.org/officeDocument/2006/relationships/tags" Target="../tags/tag264.xml"/><Relationship Id="rId22" Type="http://schemas.openxmlformats.org/officeDocument/2006/relationships/image" Target="../media/image41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tags" Target="../tags/tag279.xml"/><Relationship Id="rId18" Type="http://schemas.openxmlformats.org/officeDocument/2006/relationships/slideMaster" Target="../slideMasters/slideMaster1.xml"/><Relationship Id="rId26" Type="http://schemas.openxmlformats.org/officeDocument/2006/relationships/image" Target="../media/image45.png"/><Relationship Id="rId3" Type="http://schemas.openxmlformats.org/officeDocument/2006/relationships/tags" Target="../tags/tag269.xml"/><Relationship Id="rId21" Type="http://schemas.openxmlformats.org/officeDocument/2006/relationships/image" Target="../media/image40.png"/><Relationship Id="rId7" Type="http://schemas.openxmlformats.org/officeDocument/2006/relationships/tags" Target="../tags/tag273.xml"/><Relationship Id="rId12" Type="http://schemas.openxmlformats.org/officeDocument/2006/relationships/tags" Target="../tags/tag278.xml"/><Relationship Id="rId17" Type="http://schemas.openxmlformats.org/officeDocument/2006/relationships/tags" Target="../tags/tag283.xml"/><Relationship Id="rId25" Type="http://schemas.openxmlformats.org/officeDocument/2006/relationships/image" Target="../media/image44.png"/><Relationship Id="rId2" Type="http://schemas.openxmlformats.org/officeDocument/2006/relationships/tags" Target="../tags/tag268.xml"/><Relationship Id="rId16" Type="http://schemas.openxmlformats.org/officeDocument/2006/relationships/tags" Target="../tags/tag282.xml"/><Relationship Id="rId20" Type="http://schemas.openxmlformats.org/officeDocument/2006/relationships/image" Target="../media/image39.png"/><Relationship Id="rId1" Type="http://schemas.openxmlformats.org/officeDocument/2006/relationships/customXml" Target="../../customXml/item22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24" Type="http://schemas.openxmlformats.org/officeDocument/2006/relationships/image" Target="../media/image43.png"/><Relationship Id="rId5" Type="http://schemas.openxmlformats.org/officeDocument/2006/relationships/tags" Target="../tags/tag271.xml"/><Relationship Id="rId15" Type="http://schemas.openxmlformats.org/officeDocument/2006/relationships/tags" Target="../tags/tag281.xml"/><Relationship Id="rId23" Type="http://schemas.openxmlformats.org/officeDocument/2006/relationships/image" Target="../media/image42.png"/><Relationship Id="rId10" Type="http://schemas.openxmlformats.org/officeDocument/2006/relationships/tags" Target="../tags/tag276.xml"/><Relationship Id="rId19" Type="http://schemas.openxmlformats.org/officeDocument/2006/relationships/image" Target="../media/image38.png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tags" Target="../tags/tag280.xml"/><Relationship Id="rId22" Type="http://schemas.openxmlformats.org/officeDocument/2006/relationships/image" Target="../media/image41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27.png"/><Relationship Id="rId2" Type="http://schemas.openxmlformats.org/officeDocument/2006/relationships/tags" Target="../tags/tag284.xml"/><Relationship Id="rId16" Type="http://schemas.openxmlformats.org/officeDocument/2006/relationships/image" Target="../media/image26.png"/><Relationship Id="rId1" Type="http://schemas.openxmlformats.org/officeDocument/2006/relationships/customXml" Target="../../customXml/item30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5" Type="http://schemas.openxmlformats.org/officeDocument/2006/relationships/tags" Target="../tags/tag287.xml"/><Relationship Id="rId15" Type="http://schemas.openxmlformats.org/officeDocument/2006/relationships/image" Target="../media/image25.png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3.pn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2.png"/><Relationship Id="rId2" Type="http://schemas.openxmlformats.org/officeDocument/2006/relationships/tags" Target="../tags/tag294.xml"/><Relationship Id="rId1" Type="http://schemas.openxmlformats.org/officeDocument/2006/relationships/customXml" Target="../../customXml/item34.xml"/><Relationship Id="rId6" Type="http://schemas.openxmlformats.org/officeDocument/2006/relationships/tags" Target="../tags/tag298.xml"/><Relationship Id="rId11" Type="http://schemas.openxmlformats.org/officeDocument/2006/relationships/image" Target="../media/image1.png"/><Relationship Id="rId5" Type="http://schemas.openxmlformats.org/officeDocument/2006/relationships/tags" Target="../tags/tag2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image" Target="../media/image3.png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image" Target="../media/image2.png"/><Relationship Id="rId2" Type="http://schemas.openxmlformats.org/officeDocument/2006/relationships/tags" Target="../tags/tag302.xml"/><Relationship Id="rId1" Type="http://schemas.openxmlformats.org/officeDocument/2006/relationships/customXml" Target="../../customXml/item21.xml"/><Relationship Id="rId6" Type="http://schemas.openxmlformats.org/officeDocument/2006/relationships/tags" Target="../tags/tag306.xml"/><Relationship Id="rId11" Type="http://schemas.openxmlformats.org/officeDocument/2006/relationships/image" Target="../media/image1.png"/><Relationship Id="rId5" Type="http://schemas.openxmlformats.org/officeDocument/2006/relationships/tags" Target="../tags/tag30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3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2.png"/><Relationship Id="rId2" Type="http://schemas.openxmlformats.org/officeDocument/2006/relationships/tags" Target="../tags/tag310.xml"/><Relationship Id="rId1" Type="http://schemas.openxmlformats.org/officeDocument/2006/relationships/customXml" Target="../../customXml/item11.xml"/><Relationship Id="rId6" Type="http://schemas.openxmlformats.org/officeDocument/2006/relationships/tags" Target="../tags/tag314.xml"/><Relationship Id="rId11" Type="http://schemas.openxmlformats.org/officeDocument/2006/relationships/image" Target="../media/image1.png"/><Relationship Id="rId5" Type="http://schemas.openxmlformats.org/officeDocument/2006/relationships/tags" Target="../tags/tag3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image" Target="../media/image3.png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12" Type="http://schemas.openxmlformats.org/officeDocument/2006/relationships/image" Target="../media/image2.png"/><Relationship Id="rId2" Type="http://schemas.openxmlformats.org/officeDocument/2006/relationships/tags" Target="../tags/tag318.xml"/><Relationship Id="rId1" Type="http://schemas.openxmlformats.org/officeDocument/2006/relationships/customXml" Target="../../customXml/item20.xml"/><Relationship Id="rId6" Type="http://schemas.openxmlformats.org/officeDocument/2006/relationships/tags" Target="../tags/tag322.xml"/><Relationship Id="rId11" Type="http://schemas.openxmlformats.org/officeDocument/2006/relationships/image" Target="../media/image1.png"/><Relationship Id="rId5" Type="http://schemas.openxmlformats.org/officeDocument/2006/relationships/tags" Target="../tags/tag32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image" Target="../media/image3.png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image" Target="../media/image2.png"/><Relationship Id="rId2" Type="http://schemas.openxmlformats.org/officeDocument/2006/relationships/tags" Target="../tags/tag326.xml"/><Relationship Id="rId1" Type="http://schemas.openxmlformats.org/officeDocument/2006/relationships/customXml" Target="../../customXml/item32.xml"/><Relationship Id="rId6" Type="http://schemas.openxmlformats.org/officeDocument/2006/relationships/tags" Target="../tags/tag330.xml"/><Relationship Id="rId11" Type="http://schemas.openxmlformats.org/officeDocument/2006/relationships/image" Target="../media/image1.png"/><Relationship Id="rId5" Type="http://schemas.openxmlformats.org/officeDocument/2006/relationships/tags" Target="../tags/tag32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3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image" Target="../media/image2.png"/><Relationship Id="rId2" Type="http://schemas.openxmlformats.org/officeDocument/2006/relationships/tags" Target="../tags/tag334.xml"/><Relationship Id="rId1" Type="http://schemas.openxmlformats.org/officeDocument/2006/relationships/customXml" Target="../../customXml/item31.xml"/><Relationship Id="rId6" Type="http://schemas.openxmlformats.org/officeDocument/2006/relationships/tags" Target="../tags/tag338.xml"/><Relationship Id="rId11" Type="http://schemas.openxmlformats.org/officeDocument/2006/relationships/image" Target="../media/image1.png"/><Relationship Id="rId5" Type="http://schemas.openxmlformats.org/officeDocument/2006/relationships/tags" Target="../tags/tag33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43.xml"/><Relationship Id="rId7" Type="http://schemas.openxmlformats.org/officeDocument/2006/relationships/image" Target="../media/image1.png"/><Relationship Id="rId2" Type="http://schemas.openxmlformats.org/officeDocument/2006/relationships/tags" Target="../tags/tag342.xml"/><Relationship Id="rId1" Type="http://schemas.openxmlformats.org/officeDocument/2006/relationships/customXml" Target="../../customXml/item3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45.xml"/><Relationship Id="rId4" Type="http://schemas.openxmlformats.org/officeDocument/2006/relationships/tags" Target="../tags/tag34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image" Target="../media/image47.png"/><Relationship Id="rId3" Type="http://schemas.openxmlformats.org/officeDocument/2006/relationships/tags" Target="../tags/tag347.xml"/><Relationship Id="rId21" Type="http://schemas.openxmlformats.org/officeDocument/2006/relationships/image" Target="../media/image50.png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image" Target="../media/image46.png"/><Relationship Id="rId2" Type="http://schemas.openxmlformats.org/officeDocument/2006/relationships/tags" Target="../tags/tag346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49.png"/><Relationship Id="rId1" Type="http://schemas.openxmlformats.org/officeDocument/2006/relationships/customXml" Target="../../customXml/item1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23" Type="http://schemas.openxmlformats.org/officeDocument/2006/relationships/image" Target="../media/image52.png"/><Relationship Id="rId10" Type="http://schemas.openxmlformats.org/officeDocument/2006/relationships/tags" Target="../tags/tag354.xml"/><Relationship Id="rId19" Type="http://schemas.openxmlformats.org/officeDocument/2006/relationships/image" Target="../media/image48.png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Relationship Id="rId22" Type="http://schemas.openxmlformats.org/officeDocument/2006/relationships/image" Target="../media/image5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3 варианта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91494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Да/нет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TextBox 6"/>
          <p:cNvSpPr txBox="1"/>
          <p:nvPr userDrawn="1">
            <p:custDataLst>
              <p:tags r:id="rId2"/>
            </p:custDataLst>
          </p:nvPr>
        </p:nvSpPr>
        <p:spPr>
          <a:xfrm>
            <a:off x="2464308" y="1747247"/>
            <a:ext cx="2029968" cy="3327845"/>
          </a:xfrm>
          <a:prstGeom prst="rect">
            <a:avLst/>
          </a:prstGeom>
          <a:noFill/>
        </p:spPr>
        <p:txBody>
          <a:bodyPr vert="vert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Да</a:t>
            </a:r>
          </a:p>
        </p:txBody>
      </p:sp>
      <p:sp>
        <p:nvSpPr>
          <p:cNvPr id="8" name="TextBox 7"/>
          <p:cNvSpPr txBox="1"/>
          <p:nvPr userDrawn="1">
            <p:custDataLst>
              <p:tags r:id="rId3"/>
            </p:custDataLst>
          </p:nvPr>
        </p:nvSpPr>
        <p:spPr>
          <a:xfrm>
            <a:off x="4649724" y="1747247"/>
            <a:ext cx="2029968" cy="3327845"/>
          </a:xfrm>
          <a:prstGeom prst="rect">
            <a:avLst/>
          </a:prstGeom>
          <a:noFill/>
        </p:spPr>
        <p:txBody>
          <a:bodyPr vert="vert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Нет</a:t>
            </a:r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67" y="1016870"/>
            <a:ext cx="857250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83" y="1016870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698976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Да/нет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TextBox 6"/>
          <p:cNvSpPr txBox="1"/>
          <p:nvPr userDrawn="1">
            <p:custDataLst>
              <p:tags r:id="rId2"/>
            </p:custDataLst>
          </p:nvPr>
        </p:nvSpPr>
        <p:spPr>
          <a:xfrm>
            <a:off x="2464308" y="725234"/>
            <a:ext cx="2029968" cy="2880360"/>
          </a:xfrm>
          <a:prstGeom prst="rect">
            <a:avLst/>
          </a:prstGeom>
          <a:noFill/>
        </p:spPr>
        <p:txBody>
          <a:bodyPr vert="vert270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Да</a:t>
            </a:r>
          </a:p>
        </p:txBody>
      </p:sp>
      <p:sp>
        <p:nvSpPr>
          <p:cNvPr id="8" name="TextBox 7"/>
          <p:cNvSpPr txBox="1"/>
          <p:nvPr userDrawn="1">
            <p:custDataLst>
              <p:tags r:id="rId3"/>
            </p:custDataLst>
          </p:nvPr>
        </p:nvSpPr>
        <p:spPr>
          <a:xfrm>
            <a:off x="4649724" y="725234"/>
            <a:ext cx="2029968" cy="2880360"/>
          </a:xfrm>
          <a:prstGeom prst="rect">
            <a:avLst/>
          </a:prstGeom>
          <a:noFill/>
        </p:spPr>
        <p:txBody>
          <a:bodyPr vert="vert270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Нет</a:t>
            </a:r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67" y="3693033"/>
            <a:ext cx="857250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83" y="3693033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67857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Да/нет Top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TextBox 6"/>
          <p:cNvSpPr txBox="1"/>
          <p:nvPr userDrawn="1">
            <p:custDataLst>
              <p:tags r:id="rId2"/>
            </p:custDataLst>
          </p:nvPr>
        </p:nvSpPr>
        <p:spPr>
          <a:xfrm>
            <a:off x="2464308" y="1747247"/>
            <a:ext cx="2029968" cy="3327845"/>
          </a:xfrm>
          <a:prstGeom prst="rect">
            <a:avLst/>
          </a:prstGeom>
          <a:noFill/>
        </p:spPr>
        <p:txBody>
          <a:bodyPr vert="wordArtVert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Да</a:t>
            </a:r>
          </a:p>
        </p:txBody>
      </p:sp>
      <p:sp>
        <p:nvSpPr>
          <p:cNvPr id="8" name="TextBox 7"/>
          <p:cNvSpPr txBox="1"/>
          <p:nvPr userDrawn="1">
            <p:custDataLst>
              <p:tags r:id="rId3"/>
            </p:custDataLst>
          </p:nvPr>
        </p:nvSpPr>
        <p:spPr>
          <a:xfrm>
            <a:off x="4649724" y="1747247"/>
            <a:ext cx="2029968" cy="3327845"/>
          </a:xfrm>
          <a:prstGeom prst="rect">
            <a:avLst/>
          </a:prstGeom>
          <a:noFill/>
        </p:spPr>
        <p:txBody>
          <a:bodyPr vert="wordArtVert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Нет</a:t>
            </a:r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67" y="1016870"/>
            <a:ext cx="857250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83" y="1016870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00689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Да/нет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TextBox 6"/>
          <p:cNvSpPr txBox="1"/>
          <p:nvPr userDrawn="1">
            <p:custDataLst>
              <p:tags r:id="rId2"/>
            </p:custDataLst>
          </p:nvPr>
        </p:nvSpPr>
        <p:spPr>
          <a:xfrm>
            <a:off x="1371600" y="1426292"/>
            <a:ext cx="7388352" cy="1141857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Да</a:t>
            </a:r>
          </a:p>
        </p:txBody>
      </p:sp>
      <p:sp>
        <p:nvSpPr>
          <p:cNvPr id="8" name="TextBox 7"/>
          <p:cNvSpPr txBox="1"/>
          <p:nvPr userDrawn="1">
            <p:custDataLst>
              <p:tags r:id="rId3"/>
            </p:custDataLst>
          </p:nvPr>
        </p:nvSpPr>
        <p:spPr>
          <a:xfrm>
            <a:off x="1371600" y="2655588"/>
            <a:ext cx="7388352" cy="1141857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marL="0" algn="l" defTabSz="685783" rtl="0" eaLnBrk="1" latinLnBrk="0" hangingPunct="1">
              <a:buNone/>
            </a:pPr>
            <a:r>
              <a:rPr lang="uk-UA" sz="2400"/>
              <a:t>Нет</a:t>
            </a:r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75752"/>
            <a:ext cx="857250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05048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754855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2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426292"/>
            <a:ext cx="7388352" cy="1141857"/>
          </a:xfrm>
          <a:prstGeom prst="rect">
            <a:avLst/>
          </a:prstGeom>
        </p:spPr>
        <p:txBody>
          <a:bodyPr vert="horz" wrap="square" lIns="90877" tIns="43391" rIns="90877" bIns="4339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2655589"/>
            <a:ext cx="7388352" cy="1141857"/>
          </a:xfrm>
          <a:prstGeom prst="rect">
            <a:avLst/>
          </a:prstGeom>
        </p:spPr>
        <p:txBody>
          <a:bodyPr vert="horz" wrap="square" lIns="90877" tIns="43391" rIns="90877" bIns="4339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75752"/>
            <a:ext cx="857250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05048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618126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802391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1801773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2801155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0" y="3800537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36889"/>
            <a:ext cx="857250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936270"/>
            <a:ext cx="857250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35652"/>
            <a:ext cx="857250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935035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237420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варианта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96370" y="725234"/>
            <a:ext cx="1621231" cy="2880360"/>
          </a:xfrm>
          <a:prstGeom prst="rect">
            <a:avLst/>
          </a:prstGeom>
        </p:spPr>
        <p:txBody>
          <a:bodyPr vert="vert270" wrap="square" lIns="19941" tIns="109454" rIns="19941" bIns="1094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873049" y="725234"/>
            <a:ext cx="1621231" cy="2880360"/>
          </a:xfrm>
          <a:prstGeom prst="rect">
            <a:avLst/>
          </a:prstGeom>
        </p:spPr>
        <p:txBody>
          <a:bodyPr vert="vert270" wrap="square" lIns="19941" tIns="109454" rIns="19941" bIns="1094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649728" y="725234"/>
            <a:ext cx="1621231" cy="2880360"/>
          </a:xfrm>
          <a:prstGeom prst="rect">
            <a:avLst/>
          </a:prstGeom>
        </p:spPr>
        <p:txBody>
          <a:bodyPr vert="vert270" wrap="square" lIns="19941" tIns="109454" rIns="19941" bIns="1094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426407" y="725234"/>
            <a:ext cx="1621231" cy="2880360"/>
          </a:xfrm>
          <a:prstGeom prst="rect">
            <a:avLst/>
          </a:prstGeom>
        </p:spPr>
        <p:txBody>
          <a:bodyPr vert="vert270" wrap="square" lIns="19941" tIns="109454" rIns="19941" bIns="1094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56" y="3693033"/>
            <a:ext cx="857250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5" y="3693033"/>
            <a:ext cx="857250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15" y="3693033"/>
            <a:ext cx="857250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94" y="3693033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34123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5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18186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569011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5615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343300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673044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2" y="3862769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7" y="3862769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3862769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77" y="3862769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1" y="3862769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352930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5 вариантов Top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181866" y="1577512"/>
            <a:ext cx="1231697" cy="3497580"/>
          </a:xfrm>
          <a:prstGeom prst="rect">
            <a:avLst/>
          </a:prstGeom>
        </p:spPr>
        <p:txBody>
          <a:bodyPr vert="wordArtVert" wrap="square" lIns="15150" tIns="132908" rIns="15150" bIns="13290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569011" y="1577512"/>
            <a:ext cx="1231697" cy="3497580"/>
          </a:xfrm>
          <a:prstGeom prst="rect">
            <a:avLst/>
          </a:prstGeom>
        </p:spPr>
        <p:txBody>
          <a:bodyPr vert="wordArtVert" wrap="square" lIns="15150" tIns="132908" rIns="15150" bIns="13290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56156" y="1577512"/>
            <a:ext cx="1231697" cy="3497580"/>
          </a:xfrm>
          <a:prstGeom prst="rect">
            <a:avLst/>
          </a:prstGeom>
        </p:spPr>
        <p:txBody>
          <a:bodyPr vert="wordArtVert" wrap="square" lIns="15150" tIns="132908" rIns="15150" bIns="13290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343300" y="1577512"/>
            <a:ext cx="1231697" cy="3497580"/>
          </a:xfrm>
          <a:prstGeom prst="rect">
            <a:avLst/>
          </a:prstGeom>
        </p:spPr>
        <p:txBody>
          <a:bodyPr vert="wordArtVert" wrap="square" lIns="15150" tIns="132908" rIns="15150" bIns="13290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6730446" y="1577512"/>
            <a:ext cx="1231697" cy="3497580"/>
          </a:xfrm>
          <a:prstGeom prst="rect">
            <a:avLst/>
          </a:prstGeom>
        </p:spPr>
        <p:txBody>
          <a:bodyPr vert="wordArtVert" wrap="square" lIns="15150" tIns="132908" rIns="15150" bIns="13290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2" y="1016870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7" y="1016870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1016870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77" y="1016870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1" y="1016870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5402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5 вариантов Top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6730446" y="1577512"/>
            <a:ext cx="1231697" cy="3497580"/>
          </a:xfrm>
          <a:prstGeom prst="rect">
            <a:avLst/>
          </a:prstGeom>
        </p:spPr>
        <p:txBody>
          <a:bodyPr vert="wordArtVertRtl" wrap="square" lIns="15150" tIns="132908" rIns="15150" bIns="13290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5343300" y="1577512"/>
            <a:ext cx="1231697" cy="3497580"/>
          </a:xfrm>
          <a:prstGeom prst="rect">
            <a:avLst/>
          </a:prstGeom>
        </p:spPr>
        <p:txBody>
          <a:bodyPr vert="wordArtVertRtl" wrap="square" lIns="15150" tIns="132908" rIns="15150" bIns="13290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56156" y="1577512"/>
            <a:ext cx="1231697" cy="3497580"/>
          </a:xfrm>
          <a:prstGeom prst="rect">
            <a:avLst/>
          </a:prstGeom>
        </p:spPr>
        <p:txBody>
          <a:bodyPr vert="wordArtVertRtl" wrap="square" lIns="15150" tIns="132908" rIns="15150" bIns="13290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2569011" y="1577512"/>
            <a:ext cx="1231697" cy="3497580"/>
          </a:xfrm>
          <a:prstGeom prst="rect">
            <a:avLst/>
          </a:prstGeom>
        </p:spPr>
        <p:txBody>
          <a:bodyPr vert="wordArtVertRtl" wrap="square" lIns="15150" tIns="132908" rIns="15150" bIns="13290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1181866" y="1577512"/>
            <a:ext cx="1231697" cy="3497580"/>
          </a:xfrm>
          <a:prstGeom prst="rect">
            <a:avLst/>
          </a:prstGeom>
        </p:spPr>
        <p:txBody>
          <a:bodyPr vert="wordArtVertRtl" wrap="square" lIns="15150" tIns="132908" rIns="15150" bIns="13290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1" y="1016870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77" y="1016870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1016870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7" y="1016870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2" y="1016870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47820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5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18186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569011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5615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343300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673044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2" y="3862769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7" y="3862769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3862769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77" y="3862769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1" y="3862769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955426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6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65611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193650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421689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4649728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5877767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7105806" y="725234"/>
            <a:ext cx="1072591" cy="3075813"/>
          </a:xfrm>
          <a:prstGeom prst="rect">
            <a:avLst/>
          </a:prstGeom>
        </p:spPr>
        <p:txBody>
          <a:bodyPr vert="vert270" wrap="square" lIns="13193" tIns="116881" rIns="13193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9" y="3888486"/>
            <a:ext cx="596646" cy="447485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18" y="3888486"/>
            <a:ext cx="596646" cy="447485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58" y="3888486"/>
            <a:ext cx="596646" cy="447485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97" y="3888486"/>
            <a:ext cx="596646" cy="447485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36" y="3888486"/>
            <a:ext cx="596646" cy="447485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3888486"/>
            <a:ext cx="596646" cy="447485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110740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pic>
        <p:nvPicPr>
          <p:cNvPr id="7" name="Рисунок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142542"/>
            <a:ext cx="804672" cy="379905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746693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5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18186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569011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5615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343300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6730446" y="725233"/>
            <a:ext cx="1231697" cy="3050096"/>
          </a:xfrm>
          <a:prstGeom prst="rect">
            <a:avLst/>
          </a:prstGeom>
        </p:spPr>
        <p:txBody>
          <a:bodyPr vert="vert270" wrap="square" lIns="15150" tIns="115904" rIns="15150" bIns="11590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42" y="3862769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7" y="3862769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3862769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77" y="3862769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1" y="3862769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685546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5 вариантов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69848" y="802391"/>
            <a:ext cx="7699248" cy="692830"/>
          </a:xfrm>
          <a:prstGeom prst="rect">
            <a:avLst/>
          </a:prstGeom>
        </p:spPr>
        <p:txBody>
          <a:bodyPr vert="horz" wrap="square" lIns="94701" tIns="26328" rIns="94701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069848" y="1582660"/>
            <a:ext cx="7699248" cy="692830"/>
          </a:xfrm>
          <a:prstGeom prst="rect">
            <a:avLst/>
          </a:prstGeom>
        </p:spPr>
        <p:txBody>
          <a:bodyPr vert="horz" wrap="square" lIns="94701" tIns="26328" rIns="94701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069848" y="2362929"/>
            <a:ext cx="7699248" cy="692830"/>
          </a:xfrm>
          <a:prstGeom prst="rect">
            <a:avLst/>
          </a:prstGeom>
        </p:spPr>
        <p:txBody>
          <a:bodyPr vert="horz" wrap="square" lIns="94701" tIns="26328" rIns="94701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069848" y="3143198"/>
            <a:ext cx="7699248" cy="692830"/>
          </a:xfrm>
          <a:prstGeom prst="rect">
            <a:avLst/>
          </a:prstGeom>
        </p:spPr>
        <p:txBody>
          <a:bodyPr vert="horz" wrap="square" lIns="94701" tIns="26328" rIns="94701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1069848" y="3923467"/>
            <a:ext cx="7699248" cy="692830"/>
          </a:xfrm>
          <a:prstGeom prst="rect">
            <a:avLst/>
          </a:prstGeom>
        </p:spPr>
        <p:txBody>
          <a:bodyPr vert="horz" wrap="square" lIns="94701" tIns="26328" rIns="94701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2200"/>
            <a:ext cx="630936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92469"/>
            <a:ext cx="630936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472737"/>
            <a:ext cx="630936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253007"/>
            <a:ext cx="630936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033275"/>
            <a:ext cx="630936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98522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вмісту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802391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1801773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2801155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10" name="Місце для вмісту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0" y="3800537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36889"/>
            <a:ext cx="857250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936270"/>
            <a:ext cx="857250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35652"/>
            <a:ext cx="857250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935035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511794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Choices Top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вмісту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6426407" y="1747247"/>
            <a:ext cx="1621231" cy="3327845"/>
          </a:xfrm>
          <a:prstGeom prst="rect">
            <a:avLst/>
          </a:prstGeom>
        </p:spPr>
        <p:txBody>
          <a:bodyPr vert="wordArtVertRtl" wrap="square" lIns="19941" tIns="126458" rIns="19941" bIns="12645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4649728" y="1747247"/>
            <a:ext cx="1621231" cy="3327845"/>
          </a:xfrm>
          <a:prstGeom prst="rect">
            <a:avLst/>
          </a:prstGeom>
        </p:spPr>
        <p:txBody>
          <a:bodyPr vert="wordArtVertRtl" wrap="square" lIns="19941" tIns="126458" rIns="19941" bIns="12645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873049" y="1747247"/>
            <a:ext cx="1621231" cy="3327845"/>
          </a:xfrm>
          <a:prstGeom prst="rect">
            <a:avLst/>
          </a:prstGeom>
        </p:spPr>
        <p:txBody>
          <a:bodyPr vert="wordArtVertRtl" wrap="square" lIns="19941" tIns="126458" rIns="19941" bIns="12645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10" name="Місце для вмісту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096370" y="1747247"/>
            <a:ext cx="1621231" cy="3327845"/>
          </a:xfrm>
          <a:prstGeom prst="rect">
            <a:avLst/>
          </a:prstGeom>
        </p:spPr>
        <p:txBody>
          <a:bodyPr vert="wordArtVertRtl" wrap="square" lIns="19941" tIns="126458" rIns="19941" bIns="126458" rtlCol="0" anchor="ctr" anchorCtr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 smtClean="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lang="uk-UA" sz="2400"/>
            </a:lvl5pPr>
          </a:lstStyle>
          <a:p>
            <a:pPr lvl="0">
              <a:buNone/>
            </a:pPr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94" y="1016870"/>
            <a:ext cx="857250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15" y="1016870"/>
            <a:ext cx="857250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5" y="1016870"/>
            <a:ext cx="857250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56" y="1016870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51999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4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вмісту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802391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1801773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2801155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sp>
        <p:nvSpPr>
          <p:cNvPr id="10" name="Місце для вмісту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0" y="3800537"/>
            <a:ext cx="7388352" cy="911942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36889"/>
            <a:ext cx="857250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936270"/>
            <a:ext cx="857250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35652"/>
            <a:ext cx="857250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935035"/>
            <a:ext cx="857250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086377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161055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36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6" y="4220090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8" y="3053290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3" y="3422425"/>
            <a:ext cx="370864" cy="809587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6" y="3128358"/>
            <a:ext cx="730670" cy="895810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8" y="3285713"/>
            <a:ext cx="805934" cy="750837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7"/>
            <a:ext cx="873792" cy="600259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7" y="3125545"/>
            <a:ext cx="657208" cy="679226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5" y="3994835"/>
            <a:ext cx="919681" cy="95090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1" y="4036537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1" y="3186156"/>
            <a:ext cx="829754" cy="780162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2" y="3186146"/>
            <a:ext cx="599145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8" y="4813563"/>
            <a:ext cx="816943" cy="313966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2" y="4508764"/>
            <a:ext cx="1040883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4" y="3104436"/>
            <a:ext cx="684731" cy="721462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9" y="4729516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5" y="4729061"/>
            <a:ext cx="508531" cy="324975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6" y="4429331"/>
            <a:ext cx="570934" cy="567281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4" y="3053275"/>
            <a:ext cx="541559" cy="67927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8" y="4028299"/>
            <a:ext cx="734323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61" y="4094880"/>
            <a:ext cx="275433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4" y="4082888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5" y="3417447"/>
            <a:ext cx="317619" cy="65900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7" y="4213994"/>
            <a:ext cx="884796" cy="750833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38" y="4509562"/>
            <a:ext cx="537852" cy="464440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3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8" y="3021440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9" y="3705911"/>
            <a:ext cx="666365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78"/>
            <a:ext cx="681078" cy="455286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9" y="4614394"/>
            <a:ext cx="308461" cy="330480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58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6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65608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193645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421687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4649725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5877763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7105804" y="725234"/>
            <a:ext cx="1072592" cy="3075813"/>
          </a:xfrm>
          <a:prstGeom prst="rect">
            <a:avLst/>
          </a:prstGeom>
        </p:spPr>
        <p:txBody>
          <a:bodyPr vert="vert270" wrap="square" lIns="17590" tIns="116881" rIns="17590" bIns="11688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62" y="3888486"/>
            <a:ext cx="447485" cy="447485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01" y="3888486"/>
            <a:ext cx="447485" cy="447485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40" y="3888486"/>
            <a:ext cx="447485" cy="447485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80" y="3888486"/>
            <a:ext cx="447485" cy="447485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19" y="3888486"/>
            <a:ext cx="447485" cy="447485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58" y="3888486"/>
            <a:ext cx="447485" cy="447485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480669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5 вариантов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69851" y="802390"/>
            <a:ext cx="7699247" cy="692830"/>
          </a:xfrm>
          <a:prstGeom prst="rect">
            <a:avLst/>
          </a:prstGeom>
        </p:spPr>
        <p:txBody>
          <a:bodyPr vert="horz" wrap="square" lIns="126268" tIns="26328" rIns="126268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069851" y="1582659"/>
            <a:ext cx="7699247" cy="692830"/>
          </a:xfrm>
          <a:prstGeom prst="rect">
            <a:avLst/>
          </a:prstGeom>
        </p:spPr>
        <p:txBody>
          <a:bodyPr vert="horz" wrap="square" lIns="126268" tIns="26328" rIns="126268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069851" y="2362928"/>
            <a:ext cx="7699247" cy="692830"/>
          </a:xfrm>
          <a:prstGeom prst="rect">
            <a:avLst/>
          </a:prstGeom>
        </p:spPr>
        <p:txBody>
          <a:bodyPr vert="horz" wrap="square" lIns="126268" tIns="26328" rIns="126268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069851" y="3143197"/>
            <a:ext cx="7699247" cy="692830"/>
          </a:xfrm>
          <a:prstGeom prst="rect">
            <a:avLst/>
          </a:prstGeom>
        </p:spPr>
        <p:txBody>
          <a:bodyPr vert="horz" wrap="square" lIns="126268" tIns="26328" rIns="126268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1069851" y="3923466"/>
            <a:ext cx="7699247" cy="692830"/>
          </a:xfrm>
          <a:prstGeom prst="rect">
            <a:avLst/>
          </a:prstGeom>
        </p:spPr>
        <p:txBody>
          <a:bodyPr vert="horz" wrap="square" lIns="126268" tIns="26328" rIns="126268" bIns="2632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12200"/>
            <a:ext cx="473202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92469"/>
            <a:ext cx="473202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472737"/>
            <a:ext cx="473202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253007"/>
            <a:ext cx="473202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033275"/>
            <a:ext cx="473202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050374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2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3" y="1426292"/>
            <a:ext cx="7388353" cy="1141857"/>
          </a:xfrm>
          <a:prstGeom prst="rect">
            <a:avLst/>
          </a:prstGeom>
        </p:spPr>
        <p:txBody>
          <a:bodyPr vert="horz" wrap="square" lIns="121169" tIns="43391" rIns="121169" bIns="4339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3" y="2655589"/>
            <a:ext cx="7388353" cy="1141857"/>
          </a:xfrm>
          <a:prstGeom prst="rect">
            <a:avLst/>
          </a:prstGeom>
        </p:spPr>
        <p:txBody>
          <a:bodyPr vert="horz" wrap="square" lIns="121169" tIns="43391" rIns="121169" bIns="4339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675752"/>
            <a:ext cx="642938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2905048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86533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4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3" y="802390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3" y="1801772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3" y="2801155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3" y="3800536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936889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936270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2935652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3935035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040237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4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6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3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5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3" y="802390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3" y="1801772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3" y="2801155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3" y="3800536"/>
            <a:ext cx="7388353" cy="911942"/>
          </a:xfrm>
          <a:prstGeom prst="rect">
            <a:avLst/>
          </a:prstGeom>
        </p:spPr>
        <p:txBody>
          <a:bodyPr vert="horz" wrap="square" lIns="121169" tIns="34654" rIns="121169" bIns="34654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34289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2pPr>
            <a:lvl3pPr marL="685783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3pPr>
            <a:lvl4pPr marL="1028675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936889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936270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2935652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3935035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243503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10 вариантов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14400" y="75403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914400" y="117734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14400" y="160065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914400" y="202396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914400" y="244727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914400" y="287058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914400" y="3293898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914400" y="3717209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5" name="Объект 14"/>
          <p:cNvSpPr>
            <a:spLocks noGrp="1"/>
          </p:cNvSpPr>
          <p:nvPr>
            <p:ph sz="quarter" idx="19"/>
            <p:custDataLst>
              <p:tags r:id="rId10"/>
            </p:custDataLst>
          </p:nvPr>
        </p:nvSpPr>
        <p:spPr>
          <a:xfrm>
            <a:off x="914400" y="4140519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6" name="Объект 15"/>
          <p:cNvSpPr>
            <a:spLocks noGrp="1"/>
          </p:cNvSpPr>
          <p:nvPr>
            <p:ph sz="quarter" idx="20"/>
            <p:custDataLst>
              <p:tags r:id="rId11"/>
            </p:custDataLst>
          </p:nvPr>
        </p:nvSpPr>
        <p:spPr>
          <a:xfrm>
            <a:off x="914400" y="4563829"/>
            <a:ext cx="8074152" cy="335871"/>
          </a:xfrm>
          <a:prstGeom prst="rect">
            <a:avLst/>
          </a:prstGeom>
        </p:spPr>
        <p:txBody>
          <a:bodyPr vert="horz" wrap="square" lIns="99312" tIns="9572" rIns="99312" bIns="957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798528"/>
            <a:ext cx="246888" cy="246888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221838"/>
            <a:ext cx="246888" cy="246888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45148"/>
            <a:ext cx="246888" cy="246888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068458"/>
            <a:ext cx="246888" cy="246888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491768"/>
            <a:ext cx="246888" cy="246888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15078"/>
            <a:ext cx="246888" cy="246888"/>
          </a:xfrm>
          <a:prstGeom prst="rect">
            <a:avLst/>
          </a:prstGeom>
        </p:spPr>
      </p:pic>
      <p:pic>
        <p:nvPicPr>
          <p:cNvPr id="23" name="Рисунок 22"/>
          <p:cNvPicPr>
            <a:picLocks/>
          </p:cNvPicPr>
          <p:nvPr userDrawn="1">
            <p:custDataLst>
              <p:tags r:id="rId1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338388"/>
            <a:ext cx="246888" cy="246888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 userDrawn="1">
            <p:custDataLst>
              <p:tags r:id="rId1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761699"/>
            <a:ext cx="246888" cy="246888"/>
          </a:xfrm>
          <a:prstGeom prst="rect">
            <a:avLst/>
          </a:prstGeom>
        </p:spPr>
      </p:pic>
      <p:pic>
        <p:nvPicPr>
          <p:cNvPr id="25" name="Рисунок 24"/>
          <p:cNvPicPr>
            <a:picLocks/>
          </p:cNvPicPr>
          <p:nvPr userDrawn="1">
            <p:custDataLst>
              <p:tags r:id="rId2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185009"/>
            <a:ext cx="246888" cy="246888"/>
          </a:xfrm>
          <a:prstGeom prst="rect">
            <a:avLst/>
          </a:prstGeom>
        </p:spPr>
      </p:pic>
      <p:pic>
        <p:nvPicPr>
          <p:cNvPr id="26" name="Рисунок 25"/>
          <p:cNvPicPr>
            <a:picLocks/>
          </p:cNvPicPr>
          <p:nvPr userDrawn="1">
            <p:custDataLst>
              <p:tags r:id="rId2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608319"/>
            <a:ext cx="246888" cy="24688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2040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10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886969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639520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392071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144623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3897174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4649725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5402276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6154827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5" name="Объект 14"/>
          <p:cNvSpPr>
            <a:spLocks noGrp="1"/>
          </p:cNvSpPr>
          <p:nvPr>
            <p:ph sz="quarter" idx="19"/>
            <p:custDataLst>
              <p:tags r:id="rId10"/>
            </p:custDataLst>
          </p:nvPr>
        </p:nvSpPr>
        <p:spPr>
          <a:xfrm>
            <a:off x="6907379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6" name="Объект 15"/>
          <p:cNvSpPr>
            <a:spLocks noGrp="1"/>
          </p:cNvSpPr>
          <p:nvPr>
            <p:ph sz="quarter" idx="20"/>
            <p:custDataLst>
              <p:tags r:id="rId11"/>
            </p:custDataLst>
          </p:nvPr>
        </p:nvSpPr>
        <p:spPr>
          <a:xfrm>
            <a:off x="7659930" y="725234"/>
            <a:ext cx="597103" cy="3276409"/>
          </a:xfrm>
          <a:prstGeom prst="rect">
            <a:avLst/>
          </a:prstGeom>
        </p:spPr>
        <p:txBody>
          <a:bodyPr vert="vert270" wrap="square" lIns="7344" tIns="93378" rIns="7344" bIns="93378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75" y="4089083"/>
            <a:ext cx="246888" cy="246888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27" y="4089083"/>
            <a:ext cx="246888" cy="246888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78" y="4089083"/>
            <a:ext cx="246888" cy="246888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29" y="4089083"/>
            <a:ext cx="246888" cy="246888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0" y="4089083"/>
            <a:ext cx="246888" cy="246888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31" y="4089083"/>
            <a:ext cx="246888" cy="246888"/>
          </a:xfrm>
          <a:prstGeom prst="rect">
            <a:avLst/>
          </a:prstGeom>
        </p:spPr>
      </p:pic>
      <p:pic>
        <p:nvPicPr>
          <p:cNvPr id="23" name="Рисунок 22"/>
          <p:cNvPicPr>
            <a:picLocks/>
          </p:cNvPicPr>
          <p:nvPr userDrawn="1">
            <p:custDataLst>
              <p:tags r:id="rId1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83" y="4089083"/>
            <a:ext cx="246888" cy="246888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 userDrawn="1">
            <p:custDataLst>
              <p:tags r:id="rId1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4" y="4089083"/>
            <a:ext cx="246888" cy="246888"/>
          </a:xfrm>
          <a:prstGeom prst="rect">
            <a:avLst/>
          </a:prstGeom>
        </p:spPr>
      </p:pic>
      <p:pic>
        <p:nvPicPr>
          <p:cNvPr id="25" name="Рисунок 24"/>
          <p:cNvPicPr>
            <a:picLocks/>
          </p:cNvPicPr>
          <p:nvPr userDrawn="1">
            <p:custDataLst>
              <p:tags r:id="rId2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86" y="4089083"/>
            <a:ext cx="246888" cy="246888"/>
          </a:xfrm>
          <a:prstGeom prst="rect">
            <a:avLst/>
          </a:prstGeom>
        </p:spPr>
      </p:pic>
      <p:pic>
        <p:nvPicPr>
          <p:cNvPr id="26" name="Рисунок 25"/>
          <p:cNvPicPr>
            <a:picLocks/>
          </p:cNvPicPr>
          <p:nvPr userDrawn="1">
            <p:custDataLst>
              <p:tags r:id="rId2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36" y="4089083"/>
            <a:ext cx="246888" cy="24688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790028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10 вариантов Top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886969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639520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392071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144623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3897174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4649725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5402276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6154827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5" name="Объект 14"/>
          <p:cNvSpPr>
            <a:spLocks noGrp="1"/>
          </p:cNvSpPr>
          <p:nvPr>
            <p:ph sz="quarter" idx="19"/>
            <p:custDataLst>
              <p:tags r:id="rId10"/>
            </p:custDataLst>
          </p:nvPr>
        </p:nvSpPr>
        <p:spPr>
          <a:xfrm>
            <a:off x="6907379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6" name="Объект 15"/>
          <p:cNvSpPr>
            <a:spLocks noGrp="1"/>
          </p:cNvSpPr>
          <p:nvPr>
            <p:ph sz="quarter" idx="20"/>
            <p:custDataLst>
              <p:tags r:id="rId11"/>
            </p:custDataLst>
          </p:nvPr>
        </p:nvSpPr>
        <p:spPr>
          <a:xfrm>
            <a:off x="7659930" y="1351197"/>
            <a:ext cx="597103" cy="3723894"/>
          </a:xfrm>
          <a:prstGeom prst="rect">
            <a:avLst/>
          </a:prstGeom>
        </p:spPr>
        <p:txBody>
          <a:bodyPr vert="wordArtVert" wrap="square" lIns="7344" tIns="106131" rIns="7344" bIns="106131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75" y="1016870"/>
            <a:ext cx="246888" cy="246888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27" y="1016870"/>
            <a:ext cx="246888" cy="246888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78" y="1016870"/>
            <a:ext cx="246888" cy="246888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29" y="1016870"/>
            <a:ext cx="246888" cy="246888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0" y="1016870"/>
            <a:ext cx="246888" cy="246888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31" y="1016870"/>
            <a:ext cx="246888" cy="246888"/>
          </a:xfrm>
          <a:prstGeom prst="rect">
            <a:avLst/>
          </a:prstGeom>
        </p:spPr>
      </p:pic>
      <p:pic>
        <p:nvPicPr>
          <p:cNvPr id="23" name="Рисунок 22"/>
          <p:cNvPicPr>
            <a:picLocks/>
          </p:cNvPicPr>
          <p:nvPr userDrawn="1">
            <p:custDataLst>
              <p:tags r:id="rId1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83" y="1016870"/>
            <a:ext cx="246888" cy="246888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 userDrawn="1">
            <p:custDataLst>
              <p:tags r:id="rId1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34" y="1016870"/>
            <a:ext cx="246888" cy="246888"/>
          </a:xfrm>
          <a:prstGeom prst="rect">
            <a:avLst/>
          </a:prstGeom>
        </p:spPr>
      </p:pic>
      <p:pic>
        <p:nvPicPr>
          <p:cNvPr id="25" name="Рисунок 24"/>
          <p:cNvPicPr>
            <a:picLocks/>
          </p:cNvPicPr>
          <p:nvPr userDrawn="1">
            <p:custDataLst>
              <p:tags r:id="rId2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86" y="1016870"/>
            <a:ext cx="246888" cy="246888"/>
          </a:xfrm>
          <a:prstGeom prst="rect">
            <a:avLst/>
          </a:prstGeom>
        </p:spPr>
      </p:pic>
      <p:pic>
        <p:nvPicPr>
          <p:cNvPr id="26" name="Рисунок 25"/>
          <p:cNvPicPr>
            <a:picLocks/>
          </p:cNvPicPr>
          <p:nvPr userDrawn="1">
            <p:custDataLst>
              <p:tags r:id="rId2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36" y="1016870"/>
            <a:ext cx="246888" cy="24688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61985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8 вариантов Top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710490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695299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680108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664916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649725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5634534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6619343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7604151" y="1402633"/>
            <a:ext cx="829361" cy="3672459"/>
          </a:xfrm>
          <a:prstGeom prst="rect">
            <a:avLst/>
          </a:prstGeom>
        </p:spPr>
        <p:txBody>
          <a:bodyPr vert="wordArtVert" wrap="square" lIns="10201" tIns="104665" rIns="10201" bIns="104665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8" y="1016870"/>
            <a:ext cx="298323" cy="29832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17" y="1016870"/>
            <a:ext cx="298323" cy="298323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25" y="1016870"/>
            <a:ext cx="298323" cy="298323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35" y="1016870"/>
            <a:ext cx="298323" cy="298323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43" y="1016870"/>
            <a:ext cx="298323" cy="298323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2" y="1016870"/>
            <a:ext cx="298323" cy="298323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0" y="1016870"/>
            <a:ext cx="298323" cy="298323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69" y="1016870"/>
            <a:ext cx="298323" cy="298323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416449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8 вариантов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710490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695299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680108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664916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649725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5634534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6619343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7604151" y="725234"/>
            <a:ext cx="829361" cy="3224974"/>
          </a:xfrm>
          <a:prstGeom prst="rect">
            <a:avLst/>
          </a:prstGeom>
        </p:spPr>
        <p:txBody>
          <a:bodyPr vert="vert270" wrap="square" lIns="10201" tIns="91912" rIns="10201" bIns="9191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8" y="4037647"/>
            <a:ext cx="298323" cy="29832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17" y="4037647"/>
            <a:ext cx="298323" cy="298323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25" y="4037647"/>
            <a:ext cx="298323" cy="298323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35" y="4037647"/>
            <a:ext cx="298323" cy="298323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43" y="4037647"/>
            <a:ext cx="298323" cy="298323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2" y="4037647"/>
            <a:ext cx="298323" cy="298323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0" y="4037647"/>
            <a:ext cx="298323" cy="298323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69" y="4037647"/>
            <a:ext cx="298323" cy="298323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558440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8 вариантов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384048" y="802386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384048" y="1330623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84048" y="1858861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84048" y="2387098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384048" y="2915336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384048" y="3443573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384048" y="3971810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4" name="Объект 13"/>
          <p:cNvSpPr>
            <a:spLocks noGrp="1"/>
          </p:cNvSpPr>
          <p:nvPr>
            <p:ph sz="quarter" idx="18"/>
            <p:custDataLst>
              <p:tags r:id="rId9"/>
            </p:custDataLst>
          </p:nvPr>
        </p:nvSpPr>
        <p:spPr>
          <a:xfrm>
            <a:off x="384048" y="4500048"/>
            <a:ext cx="8001000" cy="440798"/>
          </a:xfrm>
          <a:prstGeom prst="rect">
            <a:avLst/>
          </a:prstGeom>
        </p:spPr>
        <p:txBody>
          <a:bodyPr vert="horz" wrap="square" lIns="98412" tIns="12563" rIns="98412" bIns="12563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873623"/>
            <a:ext cx="298323" cy="29832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861"/>
            <a:ext cx="298323" cy="298323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930098"/>
            <a:ext cx="298323" cy="298323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458336"/>
            <a:ext cx="298323" cy="298323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86574"/>
            <a:ext cx="298323" cy="298323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514811"/>
            <a:ext cx="298323" cy="298323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 userDrawn="1"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043049"/>
            <a:ext cx="298323" cy="298323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71286"/>
            <a:ext cx="298323" cy="298323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192558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5 вариантов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374904" y="802387"/>
            <a:ext cx="7699248" cy="692829"/>
          </a:xfrm>
          <a:prstGeom prst="rect">
            <a:avLst/>
          </a:prstGeom>
        </p:spPr>
        <p:txBody>
          <a:bodyPr vert="horz" wrap="square" lIns="94701" tIns="19746" rIns="94701" bIns="19746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374904" y="1582656"/>
            <a:ext cx="7699248" cy="692829"/>
          </a:xfrm>
          <a:prstGeom prst="rect">
            <a:avLst/>
          </a:prstGeom>
        </p:spPr>
        <p:txBody>
          <a:bodyPr vert="horz" wrap="square" lIns="94701" tIns="19746" rIns="94701" bIns="19746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74904" y="2362925"/>
            <a:ext cx="7699248" cy="692829"/>
          </a:xfrm>
          <a:prstGeom prst="rect">
            <a:avLst/>
          </a:prstGeom>
        </p:spPr>
        <p:txBody>
          <a:bodyPr vert="horz" wrap="square" lIns="94701" tIns="19746" rIns="94701" bIns="19746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74904" y="3143194"/>
            <a:ext cx="7699248" cy="692829"/>
          </a:xfrm>
          <a:prstGeom prst="rect">
            <a:avLst/>
          </a:prstGeom>
        </p:spPr>
        <p:txBody>
          <a:bodyPr vert="horz" wrap="square" lIns="94701" tIns="19746" rIns="94701" bIns="19746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374904" y="3923463"/>
            <a:ext cx="7699248" cy="692829"/>
          </a:xfrm>
          <a:prstGeom prst="rect">
            <a:avLst/>
          </a:prstGeom>
        </p:spPr>
        <p:txBody>
          <a:bodyPr vert="horz" wrap="square" lIns="94701" tIns="19746" rIns="94701" bIns="19746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912200"/>
            <a:ext cx="473202" cy="473202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1692469"/>
            <a:ext cx="473202" cy="473202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2472738"/>
            <a:ext cx="473202" cy="473202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3253007"/>
            <a:ext cx="473202" cy="47320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4033276"/>
            <a:ext cx="473202" cy="473202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051036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4 - 4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802386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1801768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2801150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1371600" y="3800532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936888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936270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35652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935035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872751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4 варианта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96367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873046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649725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426404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3" y="3693033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92" y="3693033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71" y="3693033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0" y="3693033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752533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4 варианта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96367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873046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649725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426404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3" y="3693033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92" y="3693033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71" y="3693033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0" y="3693033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60438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варианта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384048" y="802386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384048" y="1801768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84048" y="2801150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84048" y="3800532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936888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1936270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2935652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3935035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124016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4 варианта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384048" y="802386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384048" y="1801768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84048" y="2801150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384048" y="3800532"/>
            <a:ext cx="7388352" cy="911942"/>
          </a:xfrm>
          <a:prstGeom prst="rect">
            <a:avLst/>
          </a:prstGeom>
        </p:spPr>
        <p:txBody>
          <a:bodyPr vert="horz" wrap="square" lIns="90877" tIns="25990" rIns="90877" bIns="25990" anchor="ctr">
            <a:normAutofit/>
          </a:bodyPr>
          <a:lstStyle>
            <a:lvl1pPr marL="0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936888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1936270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2935652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3935035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228986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4 - 4 варианта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096367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2873046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649725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426404" y="725234"/>
            <a:ext cx="1621231" cy="2880360"/>
          </a:xfrm>
          <a:prstGeom prst="rect">
            <a:avLst/>
          </a:prstGeom>
        </p:spPr>
        <p:txBody>
          <a:bodyPr vert="vert270" wrap="square" lIns="19941" tIns="82090" rIns="19941" bIns="82090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1" name="Рисунок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3" y="3693033"/>
            <a:ext cx="642938" cy="64293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92" y="3693033"/>
            <a:ext cx="642938" cy="64293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 userDrawn="1"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71" y="3693033"/>
            <a:ext cx="642938" cy="642938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0" y="3693033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37757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2 варианта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426293"/>
            <a:ext cx="7388352" cy="1141857"/>
          </a:xfrm>
          <a:prstGeom prst="rect">
            <a:avLst/>
          </a:prstGeom>
        </p:spPr>
        <p:txBody>
          <a:bodyPr vert="horz" wrap="square" lIns="90877" tIns="32543" rIns="90877" bIns="32543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2655590"/>
            <a:ext cx="7388352" cy="1141857"/>
          </a:xfrm>
          <a:prstGeom prst="rect">
            <a:avLst/>
          </a:prstGeom>
        </p:spPr>
        <p:txBody>
          <a:bodyPr vert="horz" wrap="square" lIns="90877" tIns="32543" rIns="90877" bIns="32543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9" name="Рисунок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675752"/>
            <a:ext cx="642938" cy="642938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05049"/>
            <a:ext cx="642938" cy="642938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916905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7 вариантов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0"/>
          </p:nvPr>
        </p:nvSpPr>
        <p:spPr>
          <a:xfrm>
            <a:off x="155448" y="87441"/>
            <a:ext cx="8833104" cy="569385"/>
          </a:xfrm>
        </p:spPr>
        <p:txBody>
          <a:bodyPr vert="horz" wrap="square" anchor="ctr" anchorCtr="1">
            <a:normAutofit/>
          </a:bodyPr>
          <a:lstStyle>
            <a:lvl1pPr marL="0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marL="342891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marL="685782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marL="1028674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marL="1371566" indent="0" algn="ctr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14401" y="80238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914401" y="140777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14401" y="201316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914401" y="261855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914401" y="322394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quarter" idx="16"/>
            <p:custDataLst>
              <p:tags r:id="rId7"/>
            </p:custDataLst>
          </p:nvPr>
        </p:nvSpPr>
        <p:spPr>
          <a:xfrm>
            <a:off x="914401" y="3829336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sp>
        <p:nvSpPr>
          <p:cNvPr id="13" name="Объект 12"/>
          <p:cNvSpPr>
            <a:spLocks noGrp="1"/>
          </p:cNvSpPr>
          <p:nvPr>
            <p:ph sz="quarter" idx="17"/>
            <p:custDataLst>
              <p:tags r:id="rId8"/>
            </p:custDataLst>
          </p:nvPr>
        </p:nvSpPr>
        <p:spPr>
          <a:xfrm>
            <a:off x="914401" y="4434725"/>
            <a:ext cx="7852867" cy="517950"/>
          </a:xfrm>
          <a:prstGeom prst="rect">
            <a:avLst/>
          </a:prstGeom>
        </p:spPr>
        <p:txBody>
          <a:bodyPr vert="horz" wrap="square" lIns="96590" tIns="14762" rIns="96590" bIns="14762" anchor="ctr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marL="342891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marL="685782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marL="1028674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marL="1371566" indent="0" algn="l" defTabSz="685783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uk-UA"/>
          </a:p>
        </p:txBody>
      </p:sp>
      <p:pic>
        <p:nvPicPr>
          <p:cNvPr id="14" name="Рисунок 13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868480"/>
            <a:ext cx="385763" cy="385763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 userDrawn="1"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473870"/>
            <a:ext cx="385763" cy="38576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079260"/>
            <a:ext cx="385763" cy="385763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 userDrawn="1"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684650"/>
            <a:ext cx="385763" cy="385763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 userDrawn="1">
            <p:custDataLst>
              <p:tags r:id="rId1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290040"/>
            <a:ext cx="385763" cy="385763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 userDrawn="1">
            <p:custDataLst>
              <p:tags r:id="rId1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895430"/>
            <a:ext cx="385763" cy="385763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00819"/>
            <a:ext cx="385763" cy="385763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89187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5" Type="http://schemas.openxmlformats.org/officeDocument/2006/relationships/image" Target="../media/image57.pn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5" Type="http://schemas.openxmlformats.org/officeDocument/2006/relationships/image" Target="../media/image57.pn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5" Type="http://schemas.openxmlformats.org/officeDocument/2006/relationships/image" Target="../media/image58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5" Type="http://schemas.openxmlformats.org/officeDocument/2006/relationships/image" Target="../media/image58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5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6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2.jp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5" Type="http://schemas.openxmlformats.org/officeDocument/2006/relationships/image" Target="../media/image57.pn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9562" y="799696"/>
            <a:ext cx="6858762" cy="1102519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buClr>
                <a:srgbClr val="1C4587"/>
              </a:buClr>
              <a:buSzPct val="100000"/>
              <a:buNone/>
              <a:defRPr sz="4800" b="0" kern="1200">
                <a:solidFill>
                  <a:srgbClr val="1C4587"/>
                </a:solidFill>
                <a:latin typeface="+mj-lt"/>
                <a:ea typeface="+mj-ea"/>
                <a:cs typeface="+mj-cs"/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br>
              <a:rPr lang="en-US" sz="3750" dirty="0">
                <a:solidFill>
                  <a:schemeClr val="bg2">
                    <a:lumMod val="75000"/>
                  </a:schemeClr>
                </a:solidFill>
                <a:latin typeface="Calibri"/>
              </a:rPr>
            </a:br>
            <a:r>
              <a:rPr lang="uk-UA" sz="3750" b="1" dirty="0">
                <a:solidFill>
                  <a:srgbClr val="002060"/>
                </a:solidFill>
                <a:latin typeface="Calibri"/>
              </a:rPr>
              <a:t>ІНТЕРАКТИВНИЙ </a:t>
            </a:r>
            <a:br>
              <a:rPr lang="uk-UA" sz="3750" b="1" dirty="0">
                <a:solidFill>
                  <a:srgbClr val="002060"/>
                </a:solidFill>
                <a:latin typeface="Calibri"/>
              </a:rPr>
            </a:br>
            <a:r>
              <a:rPr lang="uk-UA" sz="3750" b="1" dirty="0">
                <a:solidFill>
                  <a:srgbClr val="002060"/>
                </a:solidFill>
                <a:latin typeface="Calibri"/>
              </a:rPr>
              <a:t>СТИЛЬ НАВЧАННЯ</a:t>
            </a:r>
            <a:br>
              <a:rPr lang="uk-UA" sz="3750" b="1" dirty="0">
                <a:solidFill>
                  <a:srgbClr val="002060"/>
                </a:solidFill>
                <a:latin typeface="Calibri"/>
              </a:rPr>
            </a:br>
            <a:br>
              <a:rPr lang="uk-UA" sz="3750" b="1" dirty="0">
                <a:solidFill>
                  <a:srgbClr val="002060"/>
                </a:solidFill>
                <a:latin typeface="Calibri"/>
              </a:rPr>
            </a:br>
            <a:r>
              <a:rPr lang="en-US" sz="3750" b="1" dirty="0">
                <a:solidFill>
                  <a:srgbClr val="002060"/>
                </a:solidFill>
                <a:latin typeface="Calibri"/>
              </a:rPr>
              <a:t>Microsoft® Mouse Mischief™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4" y="519523"/>
            <a:ext cx="1450181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1738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rmula.co.ua/images/content/which-is-the-top-view-of-pyrami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b="15679"/>
          <a:stretch/>
        </p:blipFill>
        <p:spPr bwMode="auto">
          <a:xfrm>
            <a:off x="323528" y="195486"/>
            <a:ext cx="808892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4139952" y="195486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1</a:t>
            </a:r>
            <a:endParaRPr lang="uk-UA" dirty="0"/>
          </a:p>
        </p:txBody>
      </p:sp>
      <p:sp>
        <p:nvSpPr>
          <p:cNvPr id="24" name="Овал 23"/>
          <p:cNvSpPr/>
          <p:nvPr/>
        </p:nvSpPr>
        <p:spPr>
          <a:xfrm>
            <a:off x="8312823" y="177070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4</a:t>
            </a:r>
            <a:endParaRPr lang="uk-UA" dirty="0"/>
          </a:p>
        </p:txBody>
      </p:sp>
      <p:sp>
        <p:nvSpPr>
          <p:cNvPr id="25" name="Овал 24"/>
          <p:cNvSpPr/>
          <p:nvPr/>
        </p:nvSpPr>
        <p:spPr>
          <a:xfrm>
            <a:off x="4251289" y="177547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3</a:t>
            </a:r>
            <a:endParaRPr lang="uk-UA" dirty="0"/>
          </a:p>
        </p:txBody>
      </p:sp>
      <p:sp>
        <p:nvSpPr>
          <p:cNvPr id="26" name="Овал 25"/>
          <p:cNvSpPr/>
          <p:nvPr/>
        </p:nvSpPr>
        <p:spPr>
          <a:xfrm>
            <a:off x="8312823" y="248258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2</a:t>
            </a:r>
            <a:endParaRPr lang="uk-UA" dirty="0"/>
          </a:p>
        </p:txBody>
      </p:sp>
      <p:pic>
        <p:nvPicPr>
          <p:cNvPr id="28" name="Рисунок 2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71" y="3693033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93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a.net.ua/wp-content/uploads/2016/07/cG96oHhiJ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7488"/>
            <a:ext cx="723054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1"/>
          </p:nvPr>
        </p:nvSpPr>
        <p:spPr>
          <a:xfrm>
            <a:off x="878042" y="1401895"/>
            <a:ext cx="7388352" cy="1141857"/>
          </a:xfrm>
        </p:spPr>
        <p:txBody>
          <a:bodyPr/>
          <a:lstStyle/>
          <a:p>
            <a:r>
              <a:rPr lang="uk-UA" dirty="0"/>
              <a:t>54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/>
          </p:nvPr>
        </p:nvSpPr>
        <p:spPr>
          <a:xfrm>
            <a:off x="877824" y="2717892"/>
            <a:ext cx="7388352" cy="1141857"/>
          </a:xfrm>
        </p:spPr>
        <p:txBody>
          <a:bodyPr/>
          <a:lstStyle/>
          <a:p>
            <a:r>
              <a:rPr lang="uk-UA" dirty="0"/>
              <a:t>27</a:t>
            </a:r>
          </a:p>
        </p:txBody>
      </p:sp>
      <p:pic>
        <p:nvPicPr>
          <p:cNvPr id="10" name="Рисунок 9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05049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11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8" y="2067694"/>
            <a:ext cx="8032584" cy="285173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7" name="Объект 3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uk-UA" dirty="0"/>
          </a:p>
        </p:txBody>
      </p:sp>
      <p:sp>
        <p:nvSpPr>
          <p:cNvPr id="58" name="Объект 5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uk-UA" dirty="0"/>
          </a:p>
        </p:txBody>
      </p:sp>
      <p:sp>
        <p:nvSpPr>
          <p:cNvPr id="59" name="Объект 5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uk-UA" dirty="0"/>
          </a:p>
        </p:txBody>
      </p:sp>
      <p:sp>
        <p:nvSpPr>
          <p:cNvPr id="60" name="Объект 5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uk-UA" dirty="0"/>
          </a:p>
        </p:txBody>
      </p:sp>
      <p:sp>
        <p:nvSpPr>
          <p:cNvPr id="61" name="Объект 60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uk-UA" dirty="0"/>
          </a:p>
        </p:txBody>
      </p:sp>
      <p:sp>
        <p:nvSpPr>
          <p:cNvPr id="62" name="Объект 61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uk-UA" dirty="0"/>
          </a:p>
        </p:txBody>
      </p:sp>
      <p:sp>
        <p:nvSpPr>
          <p:cNvPr id="63" name="Объект 6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uk-UA" dirty="0"/>
          </a:p>
        </p:txBody>
      </p:sp>
      <p:sp>
        <p:nvSpPr>
          <p:cNvPr id="64" name="Объект 6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uk-UA" dirty="0"/>
          </a:p>
        </p:txBody>
      </p:sp>
      <p:sp>
        <p:nvSpPr>
          <p:cNvPr id="67" name="Текст 66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uk-UA" sz="3200" b="1" dirty="0"/>
              <a:t>СКІЛЬКИ?</a:t>
            </a:r>
          </a:p>
        </p:txBody>
      </p:sp>
      <p:pic>
        <p:nvPicPr>
          <p:cNvPr id="69" name="Рисунок 68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25" y="1016870"/>
            <a:ext cx="298323" cy="298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27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66"/>
          <p:cNvSpPr>
            <a:spLocks noGrp="1"/>
          </p:cNvSpPr>
          <p:nvPr>
            <p:ph type="body" idx="10"/>
          </p:nvPr>
        </p:nvSpPr>
        <p:spPr>
          <a:xfrm>
            <a:off x="-828600" y="235571"/>
            <a:ext cx="8833104" cy="569385"/>
          </a:xfrm>
        </p:spPr>
        <p:txBody>
          <a:bodyPr>
            <a:noAutofit/>
          </a:bodyPr>
          <a:lstStyle/>
          <a:p>
            <a:r>
              <a:rPr lang="uk-UA" sz="3200" b="1" dirty="0"/>
              <a:t>СУМА ЧИСЕЛ ?</a:t>
            </a:r>
          </a:p>
        </p:txBody>
      </p:sp>
      <p:sp>
        <p:nvSpPr>
          <p:cNvPr id="37" name="Объект 36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uk-UA" b="1" dirty="0"/>
              <a:t>4</a:t>
            </a:r>
          </a:p>
        </p:txBody>
      </p:sp>
      <p:sp>
        <p:nvSpPr>
          <p:cNvPr id="58" name="Объект 57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</a:t>
            </a:r>
            <a:r>
              <a:rPr lang="uk-UA" b="1" dirty="0"/>
              <a:t>9</a:t>
            </a:r>
          </a:p>
        </p:txBody>
      </p:sp>
      <p:sp>
        <p:nvSpPr>
          <p:cNvPr id="59" name="Объект 5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</a:t>
            </a:r>
            <a:r>
              <a:rPr lang="uk-UA" b="1" dirty="0"/>
              <a:t>5</a:t>
            </a:r>
          </a:p>
        </p:txBody>
      </p:sp>
      <p:sp>
        <p:nvSpPr>
          <p:cNvPr id="60" name="Объект 59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</a:t>
            </a:r>
            <a:r>
              <a:rPr lang="uk-UA" b="1" dirty="0"/>
              <a:t>3</a:t>
            </a:r>
          </a:p>
        </p:txBody>
      </p:sp>
      <p:sp>
        <p:nvSpPr>
          <p:cNvPr id="61" name="Объект 60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5</a:t>
            </a:r>
            <a:r>
              <a:rPr lang="uk-UA" b="1" dirty="0"/>
              <a:t>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3" y="1027772"/>
            <a:ext cx="6985595" cy="3363134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3253007"/>
            <a:ext cx="473202" cy="473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15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66"/>
          <p:cNvSpPr>
            <a:spLocks noGrp="1"/>
          </p:cNvSpPr>
          <p:nvPr>
            <p:ph type="body" idx="10"/>
          </p:nvPr>
        </p:nvSpPr>
        <p:spPr>
          <a:xfrm>
            <a:off x="-828600" y="296851"/>
            <a:ext cx="8833104" cy="569385"/>
          </a:xfrm>
        </p:spPr>
        <p:txBody>
          <a:bodyPr>
            <a:noAutofit/>
          </a:bodyPr>
          <a:lstStyle/>
          <a:p>
            <a:r>
              <a:rPr lang="uk-UA" sz="3200" b="1" dirty="0"/>
              <a:t>НАЙМЕНШЕ З ЧИСЕЛ ?</a:t>
            </a:r>
          </a:p>
        </p:txBody>
      </p:sp>
      <p:sp>
        <p:nvSpPr>
          <p:cNvPr id="37" name="Объект 36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3</a:t>
            </a:r>
          </a:p>
        </p:txBody>
      </p:sp>
      <p:sp>
        <p:nvSpPr>
          <p:cNvPr id="58" name="Объект 57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6</a:t>
            </a:r>
          </a:p>
        </p:txBody>
      </p:sp>
      <p:sp>
        <p:nvSpPr>
          <p:cNvPr id="59" name="Объект 5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7</a:t>
            </a:r>
          </a:p>
        </p:txBody>
      </p:sp>
      <p:sp>
        <p:nvSpPr>
          <p:cNvPr id="60" name="Объект 59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11</a:t>
            </a:r>
          </a:p>
        </p:txBody>
      </p:sp>
      <p:sp>
        <p:nvSpPr>
          <p:cNvPr id="61" name="Объект 60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1</a:t>
            </a:r>
            <a:r>
              <a:rPr lang="en-US" b="1" dirty="0"/>
              <a:t>5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1595"/>
            <a:ext cx="7008840" cy="3014646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2472738"/>
            <a:ext cx="473202" cy="473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099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979712" y="428884"/>
            <a:ext cx="5184576" cy="5693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013"/>
          </a:p>
        </p:txBody>
      </p:sp>
      <p:sp>
        <p:nvSpPr>
          <p:cNvPr id="28" name="Місце для тексту 27"/>
          <p:cNvSpPr>
            <a:spLocks noGrp="1"/>
          </p:cNvSpPr>
          <p:nvPr>
            <p:ph type="body" idx="10"/>
          </p:nvPr>
        </p:nvSpPr>
        <p:spPr>
          <a:xfrm>
            <a:off x="155448" y="428885"/>
            <a:ext cx="8833104" cy="569386"/>
          </a:xfrm>
        </p:spPr>
        <p:txBody>
          <a:bodyPr>
            <a:normAutofit/>
          </a:bodyPr>
          <a:lstStyle/>
          <a:p>
            <a:r>
              <a:rPr lang="uk-UA" sz="2700" b="1" dirty="0">
                <a:solidFill>
                  <a:schemeClr val="tx2">
                    <a:lumMod val="75000"/>
                  </a:schemeClr>
                </a:solidFill>
              </a:rPr>
              <a:t>Де знаходиться місто Дніпро?</a:t>
            </a:r>
          </a:p>
        </p:txBody>
      </p:sp>
      <p:pic>
        <p:nvPicPr>
          <p:cNvPr id="10" name="Объект 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936270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74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706126" y="3597864"/>
            <a:ext cx="1026114" cy="102611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1</a:t>
            </a:r>
          </a:p>
        </p:txBody>
      </p:sp>
      <p:sp>
        <p:nvSpPr>
          <p:cNvPr id="5" name="Овал 4"/>
          <p:cNvSpPr/>
          <p:nvPr/>
        </p:nvSpPr>
        <p:spPr>
          <a:xfrm>
            <a:off x="2681790" y="4110921"/>
            <a:ext cx="702078" cy="7020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2</a:t>
            </a:r>
          </a:p>
        </p:txBody>
      </p:sp>
      <p:sp>
        <p:nvSpPr>
          <p:cNvPr id="6" name="Овал 5"/>
          <p:cNvSpPr/>
          <p:nvPr/>
        </p:nvSpPr>
        <p:spPr>
          <a:xfrm>
            <a:off x="7968618" y="940661"/>
            <a:ext cx="889806" cy="88980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3</a:t>
            </a:r>
          </a:p>
        </p:txBody>
      </p:sp>
      <p:sp>
        <p:nvSpPr>
          <p:cNvPr id="7" name="Овал 6"/>
          <p:cNvSpPr/>
          <p:nvPr/>
        </p:nvSpPr>
        <p:spPr>
          <a:xfrm>
            <a:off x="6553841" y="331794"/>
            <a:ext cx="810090" cy="81009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4</a:t>
            </a:r>
          </a:p>
        </p:txBody>
      </p:sp>
      <p:sp>
        <p:nvSpPr>
          <p:cNvPr id="8" name="Овал 7"/>
          <p:cNvSpPr/>
          <p:nvPr/>
        </p:nvSpPr>
        <p:spPr>
          <a:xfrm>
            <a:off x="3005826" y="1141884"/>
            <a:ext cx="972108" cy="9721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5</a:t>
            </a:r>
          </a:p>
        </p:txBody>
      </p:sp>
      <p:sp>
        <p:nvSpPr>
          <p:cNvPr id="9" name="Овал 8"/>
          <p:cNvSpPr/>
          <p:nvPr/>
        </p:nvSpPr>
        <p:spPr>
          <a:xfrm>
            <a:off x="6003159" y="1385564"/>
            <a:ext cx="756084" cy="745815"/>
          </a:xfrm>
          <a:prstGeom prst="ellipse">
            <a:avLst/>
          </a:prstGeom>
          <a:solidFill>
            <a:srgbClr val="99663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2280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b="1" dirty="0"/>
              <a:t>Розташуйте біологічні об'єкти за рівнем організації </a:t>
            </a:r>
          </a:p>
          <a:p>
            <a:pPr>
              <a:spcBef>
                <a:spcPts val="0"/>
              </a:spcBef>
            </a:pPr>
            <a:r>
              <a:rPr lang="uk-UA" b="1" dirty="0"/>
              <a:t>живої матерії від найпростішого</a:t>
            </a:r>
          </a:p>
        </p:txBody>
      </p:sp>
      <p:sp>
        <p:nvSpPr>
          <p:cNvPr id="17" name="Овал 16"/>
          <p:cNvSpPr/>
          <p:nvPr/>
        </p:nvSpPr>
        <p:spPr>
          <a:xfrm>
            <a:off x="5934154" y="2853781"/>
            <a:ext cx="798089" cy="798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1</a:t>
            </a:r>
          </a:p>
        </p:txBody>
      </p:sp>
      <p:sp>
        <p:nvSpPr>
          <p:cNvPr id="18" name="Овал 17"/>
          <p:cNvSpPr/>
          <p:nvPr/>
        </p:nvSpPr>
        <p:spPr>
          <a:xfrm>
            <a:off x="3881927" y="2997771"/>
            <a:ext cx="546061" cy="546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4814176" y="2853780"/>
            <a:ext cx="692072" cy="692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3</a:t>
            </a:r>
          </a:p>
        </p:txBody>
      </p:sp>
      <p:sp>
        <p:nvSpPr>
          <p:cNvPr id="20" name="Овал 19"/>
          <p:cNvSpPr/>
          <p:nvPr/>
        </p:nvSpPr>
        <p:spPr>
          <a:xfrm>
            <a:off x="1964713" y="2965634"/>
            <a:ext cx="630070" cy="63007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7047275" y="2812627"/>
            <a:ext cx="756084" cy="75608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5</a:t>
            </a:r>
          </a:p>
        </p:txBody>
      </p:sp>
      <p:sp>
        <p:nvSpPr>
          <p:cNvPr id="22" name="Овал 21"/>
          <p:cNvSpPr/>
          <p:nvPr/>
        </p:nvSpPr>
        <p:spPr>
          <a:xfrm>
            <a:off x="2936821" y="2997772"/>
            <a:ext cx="588065" cy="580079"/>
          </a:xfrm>
          <a:prstGeom prst="ellipse">
            <a:avLst/>
          </a:prstGeom>
          <a:solidFill>
            <a:srgbClr val="99663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6</a:t>
            </a:r>
          </a:p>
        </p:txBody>
      </p:sp>
      <p:sp>
        <p:nvSpPr>
          <p:cNvPr id="23" name="Овал 22"/>
          <p:cNvSpPr/>
          <p:nvPr/>
        </p:nvSpPr>
        <p:spPr>
          <a:xfrm>
            <a:off x="7047277" y="3828271"/>
            <a:ext cx="798089" cy="798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1</a:t>
            </a:r>
          </a:p>
        </p:txBody>
      </p:sp>
      <p:sp>
        <p:nvSpPr>
          <p:cNvPr id="24" name="Овал 23"/>
          <p:cNvSpPr/>
          <p:nvPr/>
        </p:nvSpPr>
        <p:spPr>
          <a:xfrm>
            <a:off x="4983738" y="4023915"/>
            <a:ext cx="546061" cy="546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2</a:t>
            </a:r>
          </a:p>
        </p:txBody>
      </p:sp>
      <p:sp>
        <p:nvSpPr>
          <p:cNvPr id="25" name="Овал 24"/>
          <p:cNvSpPr/>
          <p:nvPr/>
        </p:nvSpPr>
        <p:spPr>
          <a:xfrm>
            <a:off x="3894774" y="3914545"/>
            <a:ext cx="692072" cy="692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3</a:t>
            </a:r>
          </a:p>
        </p:txBody>
      </p:sp>
      <p:sp>
        <p:nvSpPr>
          <p:cNvPr id="26" name="Овал 25"/>
          <p:cNvSpPr/>
          <p:nvPr/>
        </p:nvSpPr>
        <p:spPr>
          <a:xfrm>
            <a:off x="1937710" y="4025591"/>
            <a:ext cx="630070" cy="63007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4</a:t>
            </a:r>
          </a:p>
        </p:txBody>
      </p:sp>
      <p:sp>
        <p:nvSpPr>
          <p:cNvPr id="27" name="Овал 26"/>
          <p:cNvSpPr/>
          <p:nvPr/>
        </p:nvSpPr>
        <p:spPr>
          <a:xfrm>
            <a:off x="6012449" y="3867894"/>
            <a:ext cx="756084" cy="75608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5</a:t>
            </a:r>
          </a:p>
        </p:txBody>
      </p:sp>
      <p:sp>
        <p:nvSpPr>
          <p:cNvPr id="28" name="Овал 27"/>
          <p:cNvSpPr/>
          <p:nvPr/>
        </p:nvSpPr>
        <p:spPr>
          <a:xfrm>
            <a:off x="2909818" y="3999033"/>
            <a:ext cx="588065" cy="580079"/>
          </a:xfrm>
          <a:prstGeom prst="ellipse">
            <a:avLst/>
          </a:prstGeom>
          <a:solidFill>
            <a:srgbClr val="99663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6</a:t>
            </a:r>
          </a:p>
        </p:txBody>
      </p:sp>
      <p:sp>
        <p:nvSpPr>
          <p:cNvPr id="29" name="Овал 28"/>
          <p:cNvSpPr/>
          <p:nvPr/>
        </p:nvSpPr>
        <p:spPr>
          <a:xfrm>
            <a:off x="5907151" y="1845669"/>
            <a:ext cx="798089" cy="79808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1</a:t>
            </a:r>
          </a:p>
        </p:txBody>
      </p:sp>
      <p:sp>
        <p:nvSpPr>
          <p:cNvPr id="30" name="Овал 29"/>
          <p:cNvSpPr/>
          <p:nvPr/>
        </p:nvSpPr>
        <p:spPr>
          <a:xfrm>
            <a:off x="4850925" y="1971683"/>
            <a:ext cx="546061" cy="546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2</a:t>
            </a:r>
          </a:p>
        </p:txBody>
      </p:sp>
      <p:sp>
        <p:nvSpPr>
          <p:cNvPr id="31" name="Овал 30"/>
          <p:cNvSpPr/>
          <p:nvPr/>
        </p:nvSpPr>
        <p:spPr>
          <a:xfrm>
            <a:off x="3790130" y="1898677"/>
            <a:ext cx="692072" cy="692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3</a:t>
            </a:r>
          </a:p>
        </p:txBody>
      </p:sp>
      <p:sp>
        <p:nvSpPr>
          <p:cNvPr id="32" name="Овал 31"/>
          <p:cNvSpPr/>
          <p:nvPr/>
        </p:nvSpPr>
        <p:spPr>
          <a:xfrm>
            <a:off x="1937710" y="1957522"/>
            <a:ext cx="630070" cy="63007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4</a:t>
            </a:r>
          </a:p>
        </p:txBody>
      </p:sp>
      <p:sp>
        <p:nvSpPr>
          <p:cNvPr id="33" name="Овал 32"/>
          <p:cNvSpPr/>
          <p:nvPr/>
        </p:nvSpPr>
        <p:spPr>
          <a:xfrm>
            <a:off x="7020272" y="1804515"/>
            <a:ext cx="756084" cy="75608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5</a:t>
            </a:r>
          </a:p>
        </p:txBody>
      </p:sp>
      <p:sp>
        <p:nvSpPr>
          <p:cNvPr id="34" name="Овал 33"/>
          <p:cNvSpPr/>
          <p:nvPr/>
        </p:nvSpPr>
        <p:spPr>
          <a:xfrm>
            <a:off x="2909818" y="1989660"/>
            <a:ext cx="588065" cy="580079"/>
          </a:xfrm>
          <a:prstGeom prst="ellipse">
            <a:avLst/>
          </a:prstGeom>
          <a:solidFill>
            <a:srgbClr val="99663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6</a:t>
            </a:r>
          </a:p>
        </p:txBody>
      </p:sp>
      <p:sp>
        <p:nvSpPr>
          <p:cNvPr id="35" name="Овал 34"/>
          <p:cNvSpPr/>
          <p:nvPr/>
        </p:nvSpPr>
        <p:spPr>
          <a:xfrm>
            <a:off x="5920005" y="851126"/>
            <a:ext cx="784520" cy="78452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1</a:t>
            </a:r>
          </a:p>
        </p:txBody>
      </p:sp>
      <p:sp>
        <p:nvSpPr>
          <p:cNvPr id="36" name="Овал 35"/>
          <p:cNvSpPr/>
          <p:nvPr/>
        </p:nvSpPr>
        <p:spPr>
          <a:xfrm>
            <a:off x="3867778" y="995118"/>
            <a:ext cx="536777" cy="5367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2</a:t>
            </a:r>
          </a:p>
        </p:txBody>
      </p:sp>
      <p:sp>
        <p:nvSpPr>
          <p:cNvPr id="37" name="Овал 36"/>
          <p:cNvSpPr/>
          <p:nvPr/>
        </p:nvSpPr>
        <p:spPr>
          <a:xfrm>
            <a:off x="4800029" y="851127"/>
            <a:ext cx="680305" cy="6803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3</a:t>
            </a:r>
          </a:p>
        </p:txBody>
      </p:sp>
      <p:sp>
        <p:nvSpPr>
          <p:cNvPr id="38" name="Овал 37"/>
          <p:cNvSpPr/>
          <p:nvPr/>
        </p:nvSpPr>
        <p:spPr>
          <a:xfrm>
            <a:off x="2852946" y="949335"/>
            <a:ext cx="619358" cy="6193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4</a:t>
            </a:r>
          </a:p>
        </p:txBody>
      </p:sp>
      <p:sp>
        <p:nvSpPr>
          <p:cNvPr id="39" name="Овал 38"/>
          <p:cNvSpPr/>
          <p:nvPr/>
        </p:nvSpPr>
        <p:spPr>
          <a:xfrm>
            <a:off x="7033127" y="809974"/>
            <a:ext cx="743229" cy="74322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5</a:t>
            </a:r>
          </a:p>
        </p:txBody>
      </p:sp>
      <p:sp>
        <p:nvSpPr>
          <p:cNvPr id="40" name="Овал 39"/>
          <p:cNvSpPr/>
          <p:nvPr/>
        </p:nvSpPr>
        <p:spPr>
          <a:xfrm>
            <a:off x="1985774" y="994479"/>
            <a:ext cx="578067" cy="570216"/>
          </a:xfrm>
          <a:prstGeom prst="ellipse">
            <a:avLst/>
          </a:prstGeom>
          <a:solidFill>
            <a:srgbClr val="99663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dirty="0"/>
              <a:t>6</a:t>
            </a:r>
          </a:p>
        </p:txBody>
      </p:sp>
      <p:pic>
        <p:nvPicPr>
          <p:cNvPr id="42" name="Рисунок 4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935652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635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uk-UA" b="1" dirty="0"/>
              <a:t>Оціни урок, домалюй </a:t>
            </a:r>
            <a:r>
              <a:rPr lang="uk-UA" b="1" dirty="0" err="1"/>
              <a:t>Смайлика</a:t>
            </a:r>
            <a:r>
              <a:rPr lang="uk-UA" b="1" dirty="0"/>
              <a:t> відповідно до твого настрою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155" t="52711" r="35104" b="21542"/>
          <a:stretch/>
        </p:blipFill>
        <p:spPr>
          <a:xfrm flipH="1">
            <a:off x="1373279" y="735762"/>
            <a:ext cx="2141277" cy="2592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155" t="52711" r="35104" b="21542"/>
          <a:stretch/>
        </p:blipFill>
        <p:spPr>
          <a:xfrm>
            <a:off x="4803334" y="578319"/>
            <a:ext cx="2053433" cy="2485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6155" t="52711" r="35104" b="21542"/>
          <a:stretch/>
        </p:blipFill>
        <p:spPr>
          <a:xfrm>
            <a:off x="3124863" y="2551516"/>
            <a:ext cx="2127032" cy="2574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6155" t="52711" r="35104" b="21542"/>
          <a:stretch/>
        </p:blipFill>
        <p:spPr>
          <a:xfrm flipH="1">
            <a:off x="6603291" y="1717353"/>
            <a:ext cx="2224981" cy="26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3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792704" y="2409472"/>
            <a:ext cx="7772400" cy="1159799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2"/>
                </a:solidFill>
              </a:rPr>
              <a:t>Будьте інтерактивними для своїх учнів!</a:t>
            </a:r>
            <a:endParaRPr lang="en" b="1" dirty="0">
              <a:solidFill>
                <a:schemeClr val="tx2"/>
              </a:solidFill>
            </a:endParaRPr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3919361" y="3569023"/>
            <a:ext cx="4464000" cy="7847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br>
              <a:rPr lang="en" sz="2000" dirty="0"/>
            </a:br>
            <a:endParaRPr lang="en" sz="2000" dirty="0"/>
          </a:p>
        </p:txBody>
      </p:sp>
      <p:sp>
        <p:nvSpPr>
          <p:cNvPr id="556" name="Shape 556"/>
          <p:cNvSpPr/>
          <p:nvPr/>
        </p:nvSpPr>
        <p:spPr>
          <a:xfrm>
            <a:off x="4572757" y="647126"/>
            <a:ext cx="1323527" cy="1341148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557" name="Shape 557"/>
          <p:cNvSpPr/>
          <p:nvPr/>
        </p:nvSpPr>
        <p:spPr>
          <a:xfrm rot="1473079">
            <a:off x="3369359" y="1316757"/>
            <a:ext cx="773816" cy="753764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316771" y="518961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4098887" y="2012733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8" name="Shape 806"/>
          <p:cNvSpPr/>
          <p:nvPr/>
        </p:nvSpPr>
        <p:spPr>
          <a:xfrm>
            <a:off x="5706128" y="1653649"/>
            <a:ext cx="1104910" cy="1088367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9" name="Shape 808"/>
          <p:cNvSpPr/>
          <p:nvPr/>
        </p:nvSpPr>
        <p:spPr>
          <a:xfrm>
            <a:off x="6151361" y="2161909"/>
            <a:ext cx="1052391" cy="643569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0" name="Shape 755"/>
          <p:cNvSpPr/>
          <p:nvPr/>
        </p:nvSpPr>
        <p:spPr>
          <a:xfrm>
            <a:off x="3060485" y="3954325"/>
            <a:ext cx="708961" cy="741532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11" name="Shape 802"/>
          <p:cNvSpPr/>
          <p:nvPr/>
        </p:nvSpPr>
        <p:spPr>
          <a:xfrm rot="20140179">
            <a:off x="3894084" y="4053241"/>
            <a:ext cx="827075" cy="847314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12" name="Shape 783"/>
          <p:cNvSpPr/>
          <p:nvPr/>
        </p:nvSpPr>
        <p:spPr>
          <a:xfrm>
            <a:off x="1631819" y="1442259"/>
            <a:ext cx="1223206" cy="1232443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13" name="Shape 734"/>
          <p:cNvSpPr/>
          <p:nvPr/>
        </p:nvSpPr>
        <p:spPr>
          <a:xfrm>
            <a:off x="4728179" y="3584798"/>
            <a:ext cx="941124" cy="960841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14" name="Shape 756"/>
          <p:cNvSpPr/>
          <p:nvPr/>
        </p:nvSpPr>
        <p:spPr>
          <a:xfrm>
            <a:off x="845753" y="399239"/>
            <a:ext cx="786065" cy="790827"/>
          </a:xfrm>
          <a:custGeom>
            <a:avLst/>
            <a:gdLst/>
            <a:ahLst/>
            <a:cxnLst/>
            <a:rect l="0" t="0" r="0" b="0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  <p:sp>
        <p:nvSpPr>
          <p:cNvPr id="15" name="Shape 753"/>
          <p:cNvSpPr/>
          <p:nvPr/>
        </p:nvSpPr>
        <p:spPr>
          <a:xfrm>
            <a:off x="8373545" y="2802707"/>
            <a:ext cx="709308" cy="737537"/>
          </a:xfrm>
          <a:custGeom>
            <a:avLst/>
            <a:gdLst/>
            <a:ahLst/>
            <a:cxnLst/>
            <a:rect l="0" t="0" r="0" b="0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2839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700" y="272004"/>
            <a:ext cx="6858762" cy="11025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br>
              <a:rPr lang="en-US" sz="3750" dirty="0">
                <a:solidFill>
                  <a:schemeClr val="bg2">
                    <a:lumMod val="75000"/>
                  </a:schemeClr>
                </a:solidFill>
                <a:latin typeface="Calibri"/>
              </a:rPr>
            </a:br>
            <a:r>
              <a:rPr lang="en-US" sz="3750" b="1" dirty="0">
                <a:solidFill>
                  <a:srgbClr val="002060"/>
                </a:solidFill>
                <a:latin typeface="Calibri"/>
              </a:rPr>
              <a:t>Microsoft® Mouse Mischief™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815666"/>
            <a:ext cx="7182798" cy="23222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uk-UA" sz="3150" b="1" dirty="0">
                <a:solidFill>
                  <a:schemeClr val="tx2">
                    <a:lumMod val="75000"/>
                  </a:schemeClr>
                </a:solidFill>
              </a:rPr>
              <a:t>Надбудова «ДЕКІЛЬКА МИШОК» призначена для створення і відтворення інтерактивних презентацій з підтримкою декількох мишок</a:t>
            </a:r>
          </a:p>
          <a:p>
            <a:pPr>
              <a:lnSpc>
                <a:spcPct val="120000"/>
              </a:lnSpc>
            </a:pPr>
            <a:r>
              <a:rPr lang="uk-UA" sz="3150" b="1" dirty="0">
                <a:solidFill>
                  <a:schemeClr val="tx2">
                    <a:lumMod val="75000"/>
                  </a:schemeClr>
                </a:solidFill>
              </a:rPr>
              <a:t> Учні беруть участь в презентаціях одночасно, використовуючи власні мишки</a:t>
            </a:r>
          </a:p>
          <a:p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8" y="272003"/>
            <a:ext cx="1450181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01" y="573520"/>
            <a:ext cx="6222206" cy="3943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61" y="2787775"/>
            <a:ext cx="2007394" cy="1285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099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0"/>
          </p:nvPr>
        </p:nvSpPr>
        <p:spPr>
          <a:xfrm>
            <a:off x="310896" y="411512"/>
            <a:ext cx="8833104" cy="569386"/>
          </a:xfrm>
        </p:spPr>
        <p:txBody>
          <a:bodyPr>
            <a:noAutofit/>
          </a:bodyPr>
          <a:lstStyle/>
          <a:p>
            <a:r>
              <a:rPr lang="uk-UA" sz="2100" b="1" dirty="0"/>
              <a:t>Чи вірно, що семантичне значення слова інтерактивний походить від англійського слова «</a:t>
            </a:r>
            <a:r>
              <a:rPr lang="en-US" sz="2100" b="1" dirty="0"/>
              <a:t>interact», </a:t>
            </a:r>
            <a:r>
              <a:rPr lang="uk-UA" sz="2100" b="1" dirty="0"/>
              <a:t>де «</a:t>
            </a:r>
            <a:r>
              <a:rPr lang="en-US" sz="2100" b="1" dirty="0"/>
              <a:t>inter» – </a:t>
            </a:r>
            <a:r>
              <a:rPr lang="uk-UA" sz="2100" b="1" dirty="0"/>
              <a:t>взаємний, «</a:t>
            </a:r>
            <a:r>
              <a:rPr lang="en-US" sz="2100" b="1" dirty="0"/>
              <a:t>act» – </a:t>
            </a:r>
            <a:r>
              <a:rPr lang="uk-UA" sz="2100" b="1" dirty="0"/>
              <a:t>діяти. Отже інтерактивний – це здатність взаємодіяти в режимі бесіди, діалогу з чимось (комп’ютером), або з кимось (людиною)?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uk-UA" dirty="0"/>
              <a:t>Так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/>
              <a:t>Ні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20" y="1426294"/>
            <a:ext cx="5488397" cy="3521721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675753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34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idx="10"/>
          </p:nvPr>
        </p:nvSpPr>
        <p:spPr>
          <a:xfrm>
            <a:off x="155448" y="87440"/>
            <a:ext cx="8833104" cy="900134"/>
          </a:xfrm>
        </p:spPr>
        <p:txBody>
          <a:bodyPr>
            <a:normAutofit fontScale="25000" lnSpcReduction="20000"/>
          </a:bodyPr>
          <a:lstStyle/>
          <a:p>
            <a:r>
              <a:rPr lang="uk-UA" sz="11200" b="1" dirty="0">
                <a:solidFill>
                  <a:srgbClr val="00B050"/>
                </a:solidFill>
              </a:rPr>
              <a:t>Правила організації інтерактивного навчання</a:t>
            </a:r>
          </a:p>
          <a:p>
            <a:r>
              <a:rPr lang="uk-UA" sz="8000" b="1" dirty="0">
                <a:solidFill>
                  <a:srgbClr val="00B050"/>
                </a:solidFill>
              </a:rPr>
              <a:t>(знайди помилку)</a:t>
            </a:r>
          </a:p>
        </p:txBody>
      </p:sp>
      <p:sp>
        <p:nvSpPr>
          <p:cNvPr id="21" name="Объект 20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uk-UA" dirty="0"/>
              <a:t>До роботи мають бути залучені всі учні</a:t>
            </a:r>
          </a:p>
        </p:txBody>
      </p:sp>
      <p:sp>
        <p:nvSpPr>
          <p:cNvPr id="22" name="Объект 2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/>
              <a:t>Активна участь у роботі має заохочуватися</a:t>
            </a:r>
          </a:p>
        </p:txBody>
      </p:sp>
      <p:sp>
        <p:nvSpPr>
          <p:cNvPr id="23" name="Объект 2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Учні повинні самостійно розробляти і виконувати правила роботи в малих групах</a:t>
            </a:r>
          </a:p>
        </p:txBody>
      </p:sp>
      <p:sp>
        <p:nvSpPr>
          <p:cNvPr id="24" name="Объект 2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Учнів повинно бути більше 30 осіб. Лише в цьому випадку можлива продуктивна праця</a:t>
            </a:r>
          </a:p>
        </p:txBody>
      </p:sp>
      <p:sp>
        <p:nvSpPr>
          <p:cNvPr id="25" name="Объект 24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uk-UA" dirty="0"/>
              <a:t>Учні повинні бути підготовлені до роботи в малих групах</a:t>
            </a:r>
          </a:p>
        </p:txBody>
      </p:sp>
      <p:pic>
        <p:nvPicPr>
          <p:cNvPr id="10" name="Рисунок 9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253007"/>
            <a:ext cx="473202" cy="473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864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uk-UA" sz="2700" b="1" dirty="0">
                <a:solidFill>
                  <a:srgbClr val="00B050"/>
                </a:solidFill>
              </a:rPr>
              <a:t>Чого, на Вашу думку, не може бути інтерактивного?</a:t>
            </a:r>
          </a:p>
        </p:txBody>
      </p:sp>
      <p:sp>
        <p:nvSpPr>
          <p:cNvPr id="21" name="Объект 20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Інтерактивний метод</a:t>
            </a:r>
          </a:p>
        </p:txBody>
      </p:sp>
      <p:sp>
        <p:nvSpPr>
          <p:cNvPr id="22" name="Объект 2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Інтерактивна книжка</a:t>
            </a:r>
          </a:p>
        </p:txBody>
      </p:sp>
      <p:sp>
        <p:nvSpPr>
          <p:cNvPr id="23" name="Объект 2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Інтерактивний стіл</a:t>
            </a:r>
          </a:p>
        </p:txBody>
      </p:sp>
      <p:sp>
        <p:nvSpPr>
          <p:cNvPr id="24" name="Объект 2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Інтерактивний сайт</a:t>
            </a:r>
          </a:p>
        </p:txBody>
      </p:sp>
      <p:sp>
        <p:nvSpPr>
          <p:cNvPr id="25" name="Объект 24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Інтерактивна карта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uk-UA" b="1" dirty="0"/>
              <a:t>Інтерактивний музей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88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24"/>
          <p:cNvSpPr>
            <a:spLocks noGrp="1"/>
          </p:cNvSpPr>
          <p:nvPr>
            <p:ph type="body" idx="10"/>
          </p:nvPr>
        </p:nvSpPr>
        <p:spPr>
          <a:xfrm>
            <a:off x="1376172" y="3"/>
            <a:ext cx="6624828" cy="569386"/>
          </a:xfrm>
        </p:spPr>
        <p:txBody>
          <a:bodyPr/>
          <a:lstStyle/>
          <a:p>
            <a:r>
              <a:rPr lang="uk-UA" b="1" dirty="0"/>
              <a:t>МОДЕЛІ НАВЧАННЯ (встановіть відповідність)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890577"/>
              </p:ext>
            </p:extLst>
          </p:nvPr>
        </p:nvGraphicFramePr>
        <p:xfrm>
          <a:off x="1655676" y="735549"/>
          <a:ext cx="1637928" cy="37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4320">
                <a:tc>
                  <a:txBody>
                    <a:bodyPr/>
                    <a:lstStyle/>
                    <a:p>
                      <a:pPr algn="ctr"/>
                      <a:endParaRPr lang="uk-UA" sz="1800" b="1" dirty="0"/>
                    </a:p>
                    <a:p>
                      <a:pPr algn="ctr"/>
                      <a:r>
                        <a:rPr lang="uk-UA" sz="1800" b="1" dirty="0"/>
                        <a:t>Пасивна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320">
                <a:tc>
                  <a:txBody>
                    <a:bodyPr/>
                    <a:lstStyle/>
                    <a:p>
                      <a:pPr algn="ctr"/>
                      <a:endParaRPr lang="uk-UA" sz="1800" b="1" dirty="0"/>
                    </a:p>
                    <a:p>
                      <a:pPr algn="ctr"/>
                      <a:r>
                        <a:rPr lang="uk-UA" sz="1800" b="1" dirty="0"/>
                        <a:t>Активна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320">
                <a:tc>
                  <a:txBody>
                    <a:bodyPr/>
                    <a:lstStyle/>
                    <a:p>
                      <a:pPr algn="ctr"/>
                      <a:endParaRPr lang="uk-UA" sz="1800" b="1" dirty="0"/>
                    </a:p>
                    <a:p>
                      <a:pPr algn="ctr"/>
                      <a:r>
                        <a:rPr lang="uk-UA" sz="1800" b="1" dirty="0"/>
                        <a:t>Інтерактивна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76268"/>
              </p:ext>
            </p:extLst>
          </p:nvPr>
        </p:nvGraphicFramePr>
        <p:xfrm>
          <a:off x="4031940" y="656831"/>
          <a:ext cx="4158462" cy="37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4320">
                <a:tc>
                  <a:txBody>
                    <a:bodyPr/>
                    <a:lstStyle/>
                    <a:p>
                      <a:r>
                        <a:rPr lang="uk-UA" sz="1800" b="1" dirty="0"/>
                        <a:t>Учень і вчитель є рівноправними, рівнозначними суб'єктами навчання; учень розуміє що він робить, рефлексує з приводу того, що знає, вміє, здійснює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320">
                <a:tc>
                  <a:txBody>
                    <a:bodyPr/>
                    <a:lstStyle/>
                    <a:p>
                      <a:r>
                        <a:rPr lang="uk-UA" sz="1800" b="1" dirty="0"/>
                        <a:t>Учень виступає в ролі «об'єкта» навчання, повинен засвоїти і відтворити матеріал, переданий вчителем, текстом (джерелом знань)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320">
                <a:tc>
                  <a:txBody>
                    <a:bodyPr/>
                    <a:lstStyle/>
                    <a:p>
                      <a:r>
                        <a:rPr lang="uk-UA" sz="1800" b="1" dirty="0"/>
                        <a:t>Учень виступає в ролі «суб'єкта» навчання, виконує творчі, проблемні, частіше самостійні завдання, вступає в діалог з учителем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2620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92D050"/>
            </a:gs>
            <a:gs pos="61200">
              <a:srgbClr val="B0C6E1"/>
            </a:gs>
            <a:gs pos="39342">
              <a:srgbClr val="A3CAA1"/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endParaRPr lang="ru-RU" sz="2800" b="1" dirty="0"/>
          </a:p>
          <a:p>
            <a:r>
              <a:rPr lang="ru-RU" sz="3600" b="1" dirty="0" err="1"/>
              <a:t>Сльозами</a:t>
            </a:r>
            <a:r>
              <a:rPr lang="ru-RU" sz="3600" b="1" dirty="0"/>
              <a:t> </a:t>
            </a:r>
            <a:r>
              <a:rPr lang="ru-RU" sz="3600" b="1" dirty="0" err="1"/>
              <a:t>бій</a:t>
            </a:r>
            <a:r>
              <a:rPr lang="ru-RU" sz="3600" b="1" dirty="0"/>
              <a:t> не </a:t>
            </a:r>
            <a:r>
              <a:rPr lang="ru-RU" sz="3600" b="1" dirty="0" err="1"/>
              <a:t>виграєш</a:t>
            </a:r>
            <a:r>
              <a:rPr lang="ru-RU" sz="3600" b="1" dirty="0"/>
              <a:t>... </a:t>
            </a:r>
            <a:br>
              <a:rPr lang="ru-RU" sz="3600" b="1" dirty="0"/>
            </a:br>
            <a:endParaRPr lang="uk-UA" sz="36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180">
            <a:off x="0" y="892163"/>
            <a:ext cx="2771800" cy="2771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370191"/>
            <a:ext cx="2143125" cy="21431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372">
            <a:off x="4449642" y="992187"/>
            <a:ext cx="2571750" cy="25717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71" y="1028077"/>
            <a:ext cx="2507881" cy="249997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71" y="3693033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02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92D050"/>
            </a:gs>
            <a:gs pos="61200">
              <a:srgbClr val="B0C6E1"/>
            </a:gs>
            <a:gs pos="39342">
              <a:srgbClr val="A3CAA1"/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rmula.co.ua/images/content/how-many-ball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 bwMode="auto">
          <a:xfrm>
            <a:off x="539552" y="175970"/>
            <a:ext cx="4999284" cy="477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1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uk-UA" dirty="0"/>
              <a:t>25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/>
              <a:t>30</a:t>
            </a:r>
          </a:p>
        </p:txBody>
      </p:sp>
      <p:sp>
        <p:nvSpPr>
          <p:cNvPr id="20" name="Объект 1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/>
              <a:t>16</a:t>
            </a:r>
          </a:p>
        </p:txBody>
      </p:sp>
      <p:sp>
        <p:nvSpPr>
          <p:cNvPr id="21" name="Объект 2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uk-UA" dirty="0"/>
              <a:t>20</a:t>
            </a:r>
          </a:p>
        </p:txBody>
      </p:sp>
      <p:pic>
        <p:nvPicPr>
          <p:cNvPr id="28" name="Рисунок 2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1936270"/>
            <a:ext cx="642938" cy="642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0611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1"/>
  <p:tag name="CHOICESCOUNT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4"/>
  <p:tag name="CHOICESCOUNT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4"/>
  <p:tag name="CORRECTANSWER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4"/>
  <p:tag name="CORRECTANSWER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4"/>
  <p:tag name="CORRECTANSWER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2"/>
  <p:tag name="CORRECTANSWER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8"/>
  <p:tag name="CORRECTANSWER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5"/>
  <p:tag name="CORRECTANSWER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5"/>
  <p:tag name="CORRECTANSWER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2"/>
  <p:tag name="CHOICESCOUNT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4"/>
  <p:tag name="CORRECTANSWER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Layout>
  <Type>MultipleChoice</Type>
  <ChoicesCount>7</ChoicesCount>
  <Orientation>Left</Orientation>
</Layout>
</file>

<file path=customXml/item10.xml><?xml version="1.0" encoding="utf-8"?>
<Layout>
  <Type>MultipleChoice</Type>
  <ChoicesCount>4</ChoicesCount>
  <Orientation>Left</Orientation>
</Layout>
</file>

<file path=customXml/item11.xml><?xml version="1.0" encoding="utf-8"?>
<Layout>
  <Type>MultipleChoice</Type>
  <ChoicesCount>4</ChoicesCount>
  <Orientation>Bottom</Orientation>
</Layout>
</file>

<file path=customXml/item12.xml><?xml version="1.0" encoding="utf-8"?>
<Layout>
  <Type>MultipleChoice</Type>
  <ChoicesCount>8</ChoicesCount>
  <Orientation>Bottom</Orientation>
</Layout>
</file>

<file path=customXml/item13.xml><?xml version="1.0" encoding="utf-8"?>
<Layout>
  <Type>MultipleChoice</Type>
  <ChoicesCount>3</ChoicesCount>
  <Orientation>Top</Orientation>
</Layout>
</file>

<file path=customXml/item14.xml><?xml version="1.0" encoding="utf-8"?>
<Layout>
  <Type>MultipleChoice</Type>
  <ChoicesCount>4</ChoicesCount>
  <Orientation>Left</Orientation>
</Layout>
</file>

<file path=customXml/item15.xml><?xml version="1.0" encoding="utf-8"?>
<Layout>
  <Type>MultipleChoice</Type>
  <ChoicesCount>7</ChoicesCount>
  <Orientation>TopVertical</Orientation>
</Layout>
</file>

<file path=customXml/item16.xml><?xml version="1.0" encoding="utf-8"?>
<Layout>
  <Type>MultipleChoice</Type>
  <ChoicesCount>5</ChoicesCount>
  <Orientation>Left</Orientation>
</Layout>
</file>

<file path=customXml/item17.xml><?xml version="1.0" encoding="utf-8"?>
<Layout>
  <Type>MultipleChoice</Type>
  <ChoicesCount>4</ChoicesCount>
  <Orientation>Left</Orientation>
</Layout>
</file>

<file path=customXml/item18.xml><?xml version="1.0" encoding="utf-8"?>
<Layout>
  <Type>MultipleChoice</Type>
  <ChoicesCount>5</ChoicesCount>
  <Orientation>TopVertical</Orientation>
</Layout>
</file>

<file path=customXml/item19.xml><?xml version="1.0" encoding="utf-8"?>
<Layout>
  <Type>MultipleChoice</Type>
  <ChoicesCount>8</ChoicesCount>
  <Orientation>TopStacked</Orientation>
</Layout>
</file>

<file path=customXml/item2.xml><?xml version="1.0" encoding="utf-8"?>
<Layout>
  <Type>MultipleChoice</Type>
  <ChoicesCount>10</ChoicesCount>
  <Orientation>TopStacked</Orientation>
</Layout>
</file>

<file path=customXml/item20.xml><?xml version="1.0" encoding="utf-8"?>
<Layout>
  <Type>MultipleChoice</Type>
  <ChoicesCount>4</ChoicesCount>
  <Orientation>Right</Orientation>
</Layout>
</file>

<file path=customXml/item21.xml><?xml version="1.0" encoding="utf-8"?>
<Layout>
  <Type>MultipleChoice</Type>
  <ChoicesCount>4</ChoicesCount>
  <Orientation>Bottom</Orientation>
</Layout>
</file>

<file path=customXml/item22.xml><?xml version="1.0" encoding="utf-8"?>
<Layout>
  <Type>MultipleChoice</Type>
  <ChoicesCount>8</ChoicesCount>
  <Orientation>Right</Orientation>
</Layout>
</file>

<file path=customXml/item23.xml><?xml version="1.0" encoding="utf-8"?>
<Layout>
  <Type>MultipleChoice</Type>
  <ChoicesCount>4</ChoicesCount>
  <Orientation>Bottom</Orientation>
</Layout>
</file>

<file path=customXml/item24.xml><?xml version="1.0" encoding="utf-8"?>
<Layout>
  <Type>MultipleChoice</Type>
  <ChoicesCount>10</ChoicesCount>
  <Orientation>Left</Orientation>
</Layout>
</file>

<file path=customXml/item25.xml><?xml version="1.0" encoding="utf-8"?>
<Layout>
  <Type>MultipleChoice</Type>
  <ChoicesCount>4</ChoicesCount>
  <Orientation>Left</Orientation>
</Layout>
</file>

<file path=customXml/item26.xml><?xml version="1.0" encoding="utf-8"?>
<Layout>
  <Type>MultipleChoice</Type>
  <ChoicesCount>5</ChoicesCount>
  <Orientation>Bottom</Orientation>
</Layout>
</file>

<file path=customXml/item27.xml><?xml version="1.0" encoding="utf-8"?>
<Layout>
  <Type>MultipleChoice</Type>
  <ChoicesCount>2</ChoicesCount>
  <Orientation>Left</Orientation>
</Layout>
</file>

<file path=customXml/item28.xml><?xml version="1.0" encoding="utf-8"?>
<Layout>
  <Type>YesNo</Type>
  <ChoicesCount>2</ChoicesCount>
  <Orientation>Bottom</Orientation>
</Layout>
</file>

<file path=customXml/item29.xml><?xml version="1.0" encoding="utf-8"?>
<Layout>
  <Type>MultipleChoice</Type>
  <ChoicesCount>6</ChoicesCount>
  <Orientation>Bottom</Orientation>
</Layout>
</file>

<file path=customXml/item3.xml><?xml version="1.0" encoding="utf-8"?>
<Layout>
  <Type>MultipleChoice</Type>
  <ChoicesCount>5</ChoicesCount>
  <Orientation>Bottom</Orientation>
</Layout>
</file>

<file path=customXml/item30.xml><?xml version="1.0" encoding="utf-8"?>
<Layout>
  <Type>MultipleChoice</Type>
  <ChoicesCount>5</ChoicesCount>
  <Orientation>Right</Orientation>
</Layout>
</file>

<file path=customXml/item31.xml><?xml version="1.0" encoding="utf-8"?>
<Layout>
  <Type>MultipleChoice</Type>
  <ChoicesCount>4</ChoicesCount>
  <Orientation>Bottom</Orientation>
</Layout>
</file>

<file path=customXml/item32.xml><?xml version="1.0" encoding="utf-8"?>
<Layout>
  <Type>MultipleChoice</Type>
  <ChoicesCount>4</ChoicesCount>
  <Orientation>Right</Orientation>
</Layout>
</file>

<file path=customXml/item33.xml><?xml version="1.0" encoding="utf-8"?>
<Layout>
  <Type>MultipleChoice</Type>
  <ChoicesCount>10</ChoicesCount>
  <Orientation>Bottom</Orientation>
</Layout>
</file>

<file path=customXml/item34.xml><?xml version="1.0" encoding="utf-8"?>
<Layout>
  <Type>MultipleChoice</Type>
  <ChoicesCount>4</ChoicesCount>
  <Orientation>Left</Orientation>
</Layout>
</file>

<file path=customXml/item35.xml><?xml version="1.0" encoding="utf-8"?>
<Layout>
  <Type>MultipleChoice</Type>
  <ChoicesCount>4</ChoicesCount>
  <Orientation>Left</Orientation>
</Layout>
</file>

<file path=customXml/item36.xml><?xml version="1.0" encoding="utf-8"?>
<Layout>
  <Type>MultipleChoice</Type>
  <ChoicesCount>2</ChoicesCount>
  <Orientation>Left</Orientation>
</Layout>
</file>

<file path=customXml/item37.xml><?xml version="1.0" encoding="utf-8"?>
<Layout>
  <Type>MultipleChoice</Type>
  <ChoicesCount>2</ChoicesCount>
  <Orientation>Left</Orientation>
</Layout>
</file>

<file path=customXml/item38.xml><?xml version="1.0" encoding="utf-8"?>
<Layout>
  <Type>MultipleChoice</Type>
  <ChoicesCount>5</ChoicesCount>
  <Orientation>Left</Orientation>
</Layout>
</file>

<file path=customXml/item39.xml><?xml version="1.0" encoding="utf-8"?>
<Layout>
  <Type>YesNo</Type>
  <ChoicesCount>2</ChoicesCount>
  <Orientation>Left</Orientation>
</Layout>
</file>

<file path=customXml/item4.xml><?xml version="1.0" encoding="utf-8"?>
<Layout>
  <Type>Drawing</Type>
  <ChoicesCount>0</ChoicesCount>
  <Orientation>Bottom</Orientation>
</Layout>
</file>

<file path=customXml/item40.xml><?xml version="1.0" encoding="utf-8"?>
<Layout>
  <Type>MultipleChoice</Type>
  <ChoicesCount>5</ChoicesCount>
  <Orientation>TopStacked</Orientation>
</Layout>
</file>

<file path=customXml/item5.xml><?xml version="1.0" encoding="utf-8"?>
<Layout>
  <Type>MultipleChoice</Type>
  <ChoicesCount>5</ChoicesCount>
  <Orientation>Bottom</Orientation>
</Layout>
</file>

<file path=customXml/item6.xml><?xml version="1.0" encoding="utf-8"?>
<Layout>
  <Type>YesNo</Type>
  <ChoicesCount>2</ChoicesCount>
  <Orientation>TopStacked</Orientation>
</Layout>
</file>

<file path=customXml/item7.xml><?xml version="1.0" encoding="utf-8"?>
<Layout>
  <Type>MultipleChoice</Type>
  <ChoicesCount>6</ChoicesCount>
  <Orientation>Bottom</Orientation>
</Layout>
</file>

<file path=customXml/item8.xml><?xml version="1.0" encoding="utf-8"?>
<Layout>
  <Type>MultipleChoice</Type>
  <ChoicesCount>4</ChoicesCount>
  <Orientation>TopVertical</Orientation>
</Layout>
</file>

<file path=customXml/item9.xml><?xml version="1.0" encoding="utf-8"?>
<Layout>
  <Type>YesNo</Type>
  <ChoicesCount>2</ChoicesCount>
  <Orientation>Top</Orientation>
</Layout>
</file>

<file path=customXml/itemProps1.xml><?xml version="1.0" encoding="utf-8"?>
<ds:datastoreItem xmlns:ds="http://schemas.openxmlformats.org/officeDocument/2006/customXml" ds:itemID="{2F13360F-12C4-44C9-97F0-9D9F020E6369}">
  <ds:schemaRefs/>
</ds:datastoreItem>
</file>

<file path=customXml/itemProps10.xml><?xml version="1.0" encoding="utf-8"?>
<ds:datastoreItem xmlns:ds="http://schemas.openxmlformats.org/officeDocument/2006/customXml" ds:itemID="{C796B56D-D290-4AE9-A535-32CF7F512BF0}">
  <ds:schemaRefs/>
</ds:datastoreItem>
</file>

<file path=customXml/itemProps11.xml><?xml version="1.0" encoding="utf-8"?>
<ds:datastoreItem xmlns:ds="http://schemas.openxmlformats.org/officeDocument/2006/customXml" ds:itemID="{DAFDEAE1-F20A-480C-8D90-8A6E71A5D2C1}">
  <ds:schemaRefs/>
</ds:datastoreItem>
</file>

<file path=customXml/itemProps12.xml><?xml version="1.0" encoding="utf-8"?>
<ds:datastoreItem xmlns:ds="http://schemas.openxmlformats.org/officeDocument/2006/customXml" ds:itemID="{3AFCB6BD-0B53-45CB-8FA4-4268241A49EF}">
  <ds:schemaRefs/>
</ds:datastoreItem>
</file>

<file path=customXml/itemProps13.xml><?xml version="1.0" encoding="utf-8"?>
<ds:datastoreItem xmlns:ds="http://schemas.openxmlformats.org/officeDocument/2006/customXml" ds:itemID="{3D40B607-B5DE-471F-BA07-2CBCCF3484D4}">
  <ds:schemaRefs/>
</ds:datastoreItem>
</file>

<file path=customXml/itemProps14.xml><?xml version="1.0" encoding="utf-8"?>
<ds:datastoreItem xmlns:ds="http://schemas.openxmlformats.org/officeDocument/2006/customXml" ds:itemID="{BA590E36-78B3-4C0F-803C-9E4107AD6294}">
  <ds:schemaRefs/>
</ds:datastoreItem>
</file>

<file path=customXml/itemProps15.xml><?xml version="1.0" encoding="utf-8"?>
<ds:datastoreItem xmlns:ds="http://schemas.openxmlformats.org/officeDocument/2006/customXml" ds:itemID="{1E8AE755-5F97-422C-BD7B-3EA00A5BB945}">
  <ds:schemaRefs/>
</ds:datastoreItem>
</file>

<file path=customXml/itemProps16.xml><?xml version="1.0" encoding="utf-8"?>
<ds:datastoreItem xmlns:ds="http://schemas.openxmlformats.org/officeDocument/2006/customXml" ds:itemID="{6537D76D-2B41-489A-8A2C-BF45969412E8}">
  <ds:schemaRefs/>
</ds:datastoreItem>
</file>

<file path=customXml/itemProps17.xml><?xml version="1.0" encoding="utf-8"?>
<ds:datastoreItem xmlns:ds="http://schemas.openxmlformats.org/officeDocument/2006/customXml" ds:itemID="{20C59DEC-6134-4BA7-9785-DC12DB427227}">
  <ds:schemaRefs/>
</ds:datastoreItem>
</file>

<file path=customXml/itemProps18.xml><?xml version="1.0" encoding="utf-8"?>
<ds:datastoreItem xmlns:ds="http://schemas.openxmlformats.org/officeDocument/2006/customXml" ds:itemID="{75871A39-83D8-46A4-AC42-47A1F2132254}">
  <ds:schemaRefs/>
</ds:datastoreItem>
</file>

<file path=customXml/itemProps19.xml><?xml version="1.0" encoding="utf-8"?>
<ds:datastoreItem xmlns:ds="http://schemas.openxmlformats.org/officeDocument/2006/customXml" ds:itemID="{30C176DA-39D9-4135-8887-71AA604716F9}">
  <ds:schemaRefs/>
</ds:datastoreItem>
</file>

<file path=customXml/itemProps2.xml><?xml version="1.0" encoding="utf-8"?>
<ds:datastoreItem xmlns:ds="http://schemas.openxmlformats.org/officeDocument/2006/customXml" ds:itemID="{EFC25F94-997B-49D9-ADCC-693C1242A052}">
  <ds:schemaRefs/>
</ds:datastoreItem>
</file>

<file path=customXml/itemProps20.xml><?xml version="1.0" encoding="utf-8"?>
<ds:datastoreItem xmlns:ds="http://schemas.openxmlformats.org/officeDocument/2006/customXml" ds:itemID="{44DDA0B6-5B1F-4DE5-9D66-8EBA42442239}">
  <ds:schemaRefs/>
</ds:datastoreItem>
</file>

<file path=customXml/itemProps21.xml><?xml version="1.0" encoding="utf-8"?>
<ds:datastoreItem xmlns:ds="http://schemas.openxmlformats.org/officeDocument/2006/customXml" ds:itemID="{54AF6350-EF76-452D-8A80-BED4AE23A507}">
  <ds:schemaRefs/>
</ds:datastoreItem>
</file>

<file path=customXml/itemProps22.xml><?xml version="1.0" encoding="utf-8"?>
<ds:datastoreItem xmlns:ds="http://schemas.openxmlformats.org/officeDocument/2006/customXml" ds:itemID="{71849468-AF0D-4D29-98A6-65475C217FFB}">
  <ds:schemaRefs/>
</ds:datastoreItem>
</file>

<file path=customXml/itemProps23.xml><?xml version="1.0" encoding="utf-8"?>
<ds:datastoreItem xmlns:ds="http://schemas.openxmlformats.org/officeDocument/2006/customXml" ds:itemID="{A77CED46-F85F-4391-BA2D-6E2470A8BF93}">
  <ds:schemaRefs/>
</ds:datastoreItem>
</file>

<file path=customXml/itemProps24.xml><?xml version="1.0" encoding="utf-8"?>
<ds:datastoreItem xmlns:ds="http://schemas.openxmlformats.org/officeDocument/2006/customXml" ds:itemID="{BA8D5ABC-12BA-466B-B826-80E615F42904}">
  <ds:schemaRefs/>
</ds:datastoreItem>
</file>

<file path=customXml/itemProps25.xml><?xml version="1.0" encoding="utf-8"?>
<ds:datastoreItem xmlns:ds="http://schemas.openxmlformats.org/officeDocument/2006/customXml" ds:itemID="{E54A3DDC-DE68-4EBE-B1F0-62BA4E28975F}">
  <ds:schemaRefs/>
</ds:datastoreItem>
</file>

<file path=customXml/itemProps26.xml><?xml version="1.0" encoding="utf-8"?>
<ds:datastoreItem xmlns:ds="http://schemas.openxmlformats.org/officeDocument/2006/customXml" ds:itemID="{1558BDF6-A6EF-406A-8BD8-DEE840F51D6B}">
  <ds:schemaRefs/>
</ds:datastoreItem>
</file>

<file path=customXml/itemProps27.xml><?xml version="1.0" encoding="utf-8"?>
<ds:datastoreItem xmlns:ds="http://schemas.openxmlformats.org/officeDocument/2006/customXml" ds:itemID="{F0C08AE0-43E9-4C9E-A28A-717398A11EE1}">
  <ds:schemaRefs/>
</ds:datastoreItem>
</file>

<file path=customXml/itemProps28.xml><?xml version="1.0" encoding="utf-8"?>
<ds:datastoreItem xmlns:ds="http://schemas.openxmlformats.org/officeDocument/2006/customXml" ds:itemID="{2E86961A-44F9-430C-9978-CABB3BA27B64}">
  <ds:schemaRefs/>
</ds:datastoreItem>
</file>

<file path=customXml/itemProps29.xml><?xml version="1.0" encoding="utf-8"?>
<ds:datastoreItem xmlns:ds="http://schemas.openxmlformats.org/officeDocument/2006/customXml" ds:itemID="{C5F5A258-86E6-49C1-8CC0-7AADD5D94887}">
  <ds:schemaRefs/>
</ds:datastoreItem>
</file>

<file path=customXml/itemProps3.xml><?xml version="1.0" encoding="utf-8"?>
<ds:datastoreItem xmlns:ds="http://schemas.openxmlformats.org/officeDocument/2006/customXml" ds:itemID="{80FF7DDC-1C4A-439E-8AF4-644A6E874C64}">
  <ds:schemaRefs/>
</ds:datastoreItem>
</file>

<file path=customXml/itemProps30.xml><?xml version="1.0" encoding="utf-8"?>
<ds:datastoreItem xmlns:ds="http://schemas.openxmlformats.org/officeDocument/2006/customXml" ds:itemID="{E2612BC2-FFC7-4710-B610-92D072019276}">
  <ds:schemaRefs/>
</ds:datastoreItem>
</file>

<file path=customXml/itemProps31.xml><?xml version="1.0" encoding="utf-8"?>
<ds:datastoreItem xmlns:ds="http://schemas.openxmlformats.org/officeDocument/2006/customXml" ds:itemID="{47E5560E-A2D8-466A-ADF5-42A80A77F80B}">
  <ds:schemaRefs/>
</ds:datastoreItem>
</file>

<file path=customXml/itemProps32.xml><?xml version="1.0" encoding="utf-8"?>
<ds:datastoreItem xmlns:ds="http://schemas.openxmlformats.org/officeDocument/2006/customXml" ds:itemID="{3CD64DAC-EBB9-4E8C-B6D5-EB7D0746F921}">
  <ds:schemaRefs/>
</ds:datastoreItem>
</file>

<file path=customXml/itemProps33.xml><?xml version="1.0" encoding="utf-8"?>
<ds:datastoreItem xmlns:ds="http://schemas.openxmlformats.org/officeDocument/2006/customXml" ds:itemID="{4E4ED062-666D-4B3B-A82B-E2C114C6A84B}">
  <ds:schemaRefs/>
</ds:datastoreItem>
</file>

<file path=customXml/itemProps34.xml><?xml version="1.0" encoding="utf-8"?>
<ds:datastoreItem xmlns:ds="http://schemas.openxmlformats.org/officeDocument/2006/customXml" ds:itemID="{2CFE8541-CE9A-496B-A3BE-58BD89EEA0AB}">
  <ds:schemaRefs/>
</ds:datastoreItem>
</file>

<file path=customXml/itemProps35.xml><?xml version="1.0" encoding="utf-8"?>
<ds:datastoreItem xmlns:ds="http://schemas.openxmlformats.org/officeDocument/2006/customXml" ds:itemID="{EB453D7D-3404-4FBE-BF8C-D019F7FF80AD}">
  <ds:schemaRefs/>
</ds:datastoreItem>
</file>

<file path=customXml/itemProps36.xml><?xml version="1.0" encoding="utf-8"?>
<ds:datastoreItem xmlns:ds="http://schemas.openxmlformats.org/officeDocument/2006/customXml" ds:itemID="{B9C893BB-DAAC-416E-90E2-2C94A72F8D6C}">
  <ds:schemaRefs/>
</ds:datastoreItem>
</file>

<file path=customXml/itemProps37.xml><?xml version="1.0" encoding="utf-8"?>
<ds:datastoreItem xmlns:ds="http://schemas.openxmlformats.org/officeDocument/2006/customXml" ds:itemID="{FF519C61-E2ED-4222-A933-D22AC6C7F485}">
  <ds:schemaRefs/>
</ds:datastoreItem>
</file>

<file path=customXml/itemProps38.xml><?xml version="1.0" encoding="utf-8"?>
<ds:datastoreItem xmlns:ds="http://schemas.openxmlformats.org/officeDocument/2006/customXml" ds:itemID="{EFF143EA-032A-481F-BE9F-672CADBD1EC6}">
  <ds:schemaRefs/>
</ds:datastoreItem>
</file>

<file path=customXml/itemProps39.xml><?xml version="1.0" encoding="utf-8"?>
<ds:datastoreItem xmlns:ds="http://schemas.openxmlformats.org/officeDocument/2006/customXml" ds:itemID="{8370A8AC-BD8C-4D1F-BB19-A8E929BD66FC}">
  <ds:schemaRefs/>
</ds:datastoreItem>
</file>

<file path=customXml/itemProps4.xml><?xml version="1.0" encoding="utf-8"?>
<ds:datastoreItem xmlns:ds="http://schemas.openxmlformats.org/officeDocument/2006/customXml" ds:itemID="{BF0D89B6-C9EF-490A-AE8B-54690D35D3C1}">
  <ds:schemaRefs/>
</ds:datastoreItem>
</file>

<file path=customXml/itemProps40.xml><?xml version="1.0" encoding="utf-8"?>
<ds:datastoreItem xmlns:ds="http://schemas.openxmlformats.org/officeDocument/2006/customXml" ds:itemID="{C54A7CA4-E41C-48CD-8827-DE36037D3466}">
  <ds:schemaRefs/>
</ds:datastoreItem>
</file>

<file path=customXml/itemProps5.xml><?xml version="1.0" encoding="utf-8"?>
<ds:datastoreItem xmlns:ds="http://schemas.openxmlformats.org/officeDocument/2006/customXml" ds:itemID="{1427DE7D-35A7-4DCB-A9F7-5980446A81CB}">
  <ds:schemaRefs/>
</ds:datastoreItem>
</file>

<file path=customXml/itemProps6.xml><?xml version="1.0" encoding="utf-8"?>
<ds:datastoreItem xmlns:ds="http://schemas.openxmlformats.org/officeDocument/2006/customXml" ds:itemID="{5D41DEA4-29F9-456D-B7D1-F98DC826F17C}">
  <ds:schemaRefs/>
</ds:datastoreItem>
</file>

<file path=customXml/itemProps7.xml><?xml version="1.0" encoding="utf-8"?>
<ds:datastoreItem xmlns:ds="http://schemas.openxmlformats.org/officeDocument/2006/customXml" ds:itemID="{7AA3E84C-A40C-4807-9009-4E23448B9572}">
  <ds:schemaRefs/>
</ds:datastoreItem>
</file>

<file path=customXml/itemProps8.xml><?xml version="1.0" encoding="utf-8"?>
<ds:datastoreItem xmlns:ds="http://schemas.openxmlformats.org/officeDocument/2006/customXml" ds:itemID="{7E8F263B-E067-420E-AB5C-FEAA93DC826A}">
  <ds:schemaRefs/>
</ds:datastoreItem>
</file>

<file path=customXml/itemProps9.xml><?xml version="1.0" encoding="utf-8"?>
<ds:datastoreItem xmlns:ds="http://schemas.openxmlformats.org/officeDocument/2006/customXml" ds:itemID="{DA5212DA-2614-4D56-AA84-DD7D695A7D8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335</Words>
  <Application>Microsoft Office PowerPoint</Application>
  <PresentationFormat>Екран (16:9)</PresentationFormat>
  <Paragraphs>102</Paragraphs>
  <Slides>19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Презентація PowerPoint</vt:lpstr>
      <vt:lpstr> Microsoft® Mouse Mischief™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Будьте інтерактивними для своїх учнів!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Ірина Вєлікоцька</cp:lastModifiedBy>
  <cp:revision>61</cp:revision>
  <dcterms:created xsi:type="dcterms:W3CDTF">2016-09-27T12:24:00Z</dcterms:created>
  <dcterms:modified xsi:type="dcterms:W3CDTF">2017-04-26T06:36:15Z</dcterms:modified>
</cp:coreProperties>
</file>